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1297" r:id="rId5"/>
    <p:sldId id="1298" r:id="rId6"/>
    <p:sldId id="1305" r:id="rId7"/>
    <p:sldId id="1306" r:id="rId8"/>
    <p:sldId id="1307" r:id="rId9"/>
    <p:sldId id="1308" r:id="rId10"/>
    <p:sldId id="1309" r:id="rId11"/>
    <p:sldId id="1301" r:id="rId12"/>
  </p:sldIdLst>
  <p:sldSz cx="11949113" cy="6721475"/>
  <p:notesSz cx="6797675" cy="9926638"/>
  <p:custDataLst>
    <p:tags r:id="rId14"/>
  </p:custDataLst>
  <p:defaultTextStyle>
    <a:defPPr>
      <a:defRPr lang="de-DE"/>
    </a:defPPr>
    <a:lvl1pPr marL="0" algn="l" defTabSz="597423" rtl="0" eaLnBrk="1" latinLnBrk="0" hangingPunct="1">
      <a:defRPr sz="2352" kern="1200">
        <a:solidFill>
          <a:schemeClr val="tx1"/>
        </a:solidFill>
        <a:latin typeface="+mn-lt"/>
        <a:ea typeface="+mn-ea"/>
        <a:cs typeface="+mn-cs"/>
      </a:defRPr>
    </a:lvl1pPr>
    <a:lvl2pPr marL="597423" algn="l" defTabSz="597423" rtl="0" eaLnBrk="1" latinLnBrk="0" hangingPunct="1">
      <a:defRPr sz="2352" kern="1200">
        <a:solidFill>
          <a:schemeClr val="tx1"/>
        </a:solidFill>
        <a:latin typeface="+mn-lt"/>
        <a:ea typeface="+mn-ea"/>
        <a:cs typeface="+mn-cs"/>
      </a:defRPr>
    </a:lvl2pPr>
    <a:lvl3pPr marL="1194846" algn="l" defTabSz="597423" rtl="0" eaLnBrk="1" latinLnBrk="0" hangingPunct="1">
      <a:defRPr sz="2352" kern="1200">
        <a:solidFill>
          <a:schemeClr val="tx1"/>
        </a:solidFill>
        <a:latin typeface="+mn-lt"/>
        <a:ea typeface="+mn-ea"/>
        <a:cs typeface="+mn-cs"/>
      </a:defRPr>
    </a:lvl3pPr>
    <a:lvl4pPr marL="1792270" algn="l" defTabSz="597423" rtl="0" eaLnBrk="1" latinLnBrk="0" hangingPunct="1">
      <a:defRPr sz="2352" kern="1200">
        <a:solidFill>
          <a:schemeClr val="tx1"/>
        </a:solidFill>
        <a:latin typeface="+mn-lt"/>
        <a:ea typeface="+mn-ea"/>
        <a:cs typeface="+mn-cs"/>
      </a:defRPr>
    </a:lvl4pPr>
    <a:lvl5pPr marL="2389693" algn="l" defTabSz="597423" rtl="0" eaLnBrk="1" latinLnBrk="0" hangingPunct="1">
      <a:defRPr sz="2352" kern="1200">
        <a:solidFill>
          <a:schemeClr val="tx1"/>
        </a:solidFill>
        <a:latin typeface="+mn-lt"/>
        <a:ea typeface="+mn-ea"/>
        <a:cs typeface="+mn-cs"/>
      </a:defRPr>
    </a:lvl5pPr>
    <a:lvl6pPr marL="2987116" algn="l" defTabSz="597423" rtl="0" eaLnBrk="1" latinLnBrk="0" hangingPunct="1">
      <a:defRPr sz="2352" kern="1200">
        <a:solidFill>
          <a:schemeClr val="tx1"/>
        </a:solidFill>
        <a:latin typeface="+mn-lt"/>
        <a:ea typeface="+mn-ea"/>
        <a:cs typeface="+mn-cs"/>
      </a:defRPr>
    </a:lvl6pPr>
    <a:lvl7pPr marL="3584539" algn="l" defTabSz="597423" rtl="0" eaLnBrk="1" latinLnBrk="0" hangingPunct="1">
      <a:defRPr sz="2352" kern="1200">
        <a:solidFill>
          <a:schemeClr val="tx1"/>
        </a:solidFill>
        <a:latin typeface="+mn-lt"/>
        <a:ea typeface="+mn-ea"/>
        <a:cs typeface="+mn-cs"/>
      </a:defRPr>
    </a:lvl7pPr>
    <a:lvl8pPr marL="4181963" algn="l" defTabSz="597423" rtl="0" eaLnBrk="1" latinLnBrk="0" hangingPunct="1">
      <a:defRPr sz="2352" kern="1200">
        <a:solidFill>
          <a:schemeClr val="tx1"/>
        </a:solidFill>
        <a:latin typeface="+mn-lt"/>
        <a:ea typeface="+mn-ea"/>
        <a:cs typeface="+mn-cs"/>
      </a:defRPr>
    </a:lvl8pPr>
    <a:lvl9pPr marL="4779386" algn="l" defTabSz="597423" rtl="0" eaLnBrk="1" latinLnBrk="0" hangingPunct="1">
      <a:defRPr sz="235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7" userDrawn="1">
          <p15:clr>
            <a:srgbClr val="A4A3A4"/>
          </p15:clr>
        </p15:guide>
        <p15:guide id="2" pos="2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DAF8"/>
    <a:srgbClr val="004F7C"/>
    <a:srgbClr val="E8E100"/>
    <a:srgbClr val="C4C7CA"/>
    <a:srgbClr val="3B454B"/>
    <a:srgbClr val="252E32"/>
    <a:srgbClr val="C9E5F5"/>
    <a:srgbClr val="E4F2FA"/>
    <a:srgbClr val="5096AF"/>
    <a:srgbClr val="D6DC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6" autoAdjust="0"/>
    <p:restoredTop sz="93557" autoAdjust="0"/>
  </p:normalViewPr>
  <p:slideViewPr>
    <p:cSldViewPr snapToGrid="0" snapToObjects="1">
      <p:cViewPr varScale="1">
        <p:scale>
          <a:sx n="65" d="100"/>
          <a:sy n="65" d="100"/>
        </p:scale>
        <p:origin x="748" y="88"/>
      </p:cViewPr>
      <p:guideLst>
        <p:guide orient="horz" pos="2117"/>
        <p:guide pos="2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AB5D9-A9DD-4E0D-90F7-AE5284FDBB56}"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de-DE"/>
        </a:p>
      </dgm:t>
    </dgm:pt>
    <dgm:pt modelId="{2BFCC2C6-A95A-47D2-ADF3-03C14448E636}">
      <dgm:prSet phldrT="[Text]" custT="1"/>
      <dgm:spPr/>
      <dgm:t>
        <a:bodyPr/>
        <a:lstStyle/>
        <a:p>
          <a:r>
            <a:rPr lang="de-DE" sz="1400" dirty="0">
              <a:latin typeface="Arial" panose="020B0604020202020204" pitchFamily="34" charset="0"/>
              <a:cs typeface="Arial" panose="020B0604020202020204" pitchFamily="34" charset="0"/>
            </a:rPr>
            <a:t>Maschinenbruch-versicherung</a:t>
          </a:r>
        </a:p>
      </dgm:t>
    </dgm:pt>
    <dgm:pt modelId="{371BC122-9FA5-4656-8B84-109A5C336255}" type="parTrans" cxnId="{5BDF2084-6776-49A4-B69F-BCC6FC2C04BA}">
      <dgm:prSet/>
      <dgm:spPr/>
      <dgm:t>
        <a:bodyPr/>
        <a:lstStyle/>
        <a:p>
          <a:endParaRPr lang="de-DE"/>
        </a:p>
      </dgm:t>
    </dgm:pt>
    <dgm:pt modelId="{E45D2F34-05D7-4E98-B476-01D65616DBAC}" type="sibTrans" cxnId="{5BDF2084-6776-49A4-B69F-BCC6FC2C04BA}">
      <dgm:prSet/>
      <dgm:spPr/>
      <dgm:t>
        <a:bodyPr/>
        <a:lstStyle/>
        <a:p>
          <a:endParaRPr lang="de-DE"/>
        </a:p>
      </dgm:t>
    </dgm:pt>
    <dgm:pt modelId="{1D346790-B19A-426C-8E15-442F88BF8A83}">
      <dgm:prSet phldrT="[Text]" custT="1"/>
      <dgm:spPr/>
      <dgm:t>
        <a:bodyPr/>
        <a:lstStyle/>
        <a:p>
          <a:r>
            <a:rPr lang="de-DE" sz="1400" dirty="0">
              <a:latin typeface="Arial" panose="020B0604020202020204" pitchFamily="34" charset="0"/>
              <a:cs typeface="Arial" panose="020B0604020202020204" pitchFamily="34" charset="0"/>
            </a:rPr>
            <a:t>unterscheidet zwischen stationären und fahrbaren Maschinen/Anlagen</a:t>
          </a:r>
          <a:endParaRPr lang="de-DE" sz="1400" dirty="0"/>
        </a:p>
      </dgm:t>
    </dgm:pt>
    <dgm:pt modelId="{B3167D01-D255-4FCE-A7B8-75C5488FDD5C}" type="parTrans" cxnId="{B024D0B1-3041-49C1-B330-2FC65CC83D09}">
      <dgm:prSet/>
      <dgm:spPr/>
      <dgm:t>
        <a:bodyPr/>
        <a:lstStyle/>
        <a:p>
          <a:endParaRPr lang="de-DE"/>
        </a:p>
      </dgm:t>
    </dgm:pt>
    <dgm:pt modelId="{64F26CAC-BEFA-4440-8BED-186AEAB75A6F}" type="sibTrans" cxnId="{B024D0B1-3041-49C1-B330-2FC65CC83D09}">
      <dgm:prSet/>
      <dgm:spPr/>
      <dgm:t>
        <a:bodyPr/>
        <a:lstStyle/>
        <a:p>
          <a:endParaRPr lang="de-DE"/>
        </a:p>
      </dgm:t>
    </dgm:pt>
    <dgm:pt modelId="{F09EEED4-0C8B-4CEC-A968-0ED5D73BBAFC}">
      <dgm:prSet phldrT="[Text]" custT="1"/>
      <dgm:spPr/>
      <dgm:t>
        <a:bodyPr/>
        <a:lstStyle/>
        <a:p>
          <a:r>
            <a:rPr lang="de-DE" sz="1400" dirty="0">
              <a:latin typeface="Arial" panose="020B0604020202020204" pitchFamily="34" charset="0"/>
              <a:cs typeface="Arial" panose="020B0604020202020204" pitchFamily="34" charset="0"/>
            </a:rPr>
            <a:t>bietet Schutz vor Schäden an Maschinen und Anlagen</a:t>
          </a:r>
          <a:endParaRPr lang="de-DE" sz="1400" dirty="0"/>
        </a:p>
      </dgm:t>
    </dgm:pt>
    <dgm:pt modelId="{A14F48DB-6F72-482D-9CF2-D011FB6CC967}" type="parTrans" cxnId="{7BF838CD-4313-489A-A857-27AB3E46B755}">
      <dgm:prSet/>
      <dgm:spPr/>
      <dgm:t>
        <a:bodyPr/>
        <a:lstStyle/>
        <a:p>
          <a:endParaRPr lang="de-DE"/>
        </a:p>
      </dgm:t>
    </dgm:pt>
    <dgm:pt modelId="{614DA5A6-7A69-4DB0-B47D-42C772474007}" type="sibTrans" cxnId="{7BF838CD-4313-489A-A857-27AB3E46B755}">
      <dgm:prSet/>
      <dgm:spPr/>
      <dgm:t>
        <a:bodyPr/>
        <a:lstStyle/>
        <a:p>
          <a:endParaRPr lang="de-DE"/>
        </a:p>
      </dgm:t>
    </dgm:pt>
    <dgm:pt modelId="{49110963-69EB-48C0-9B6A-50FF86D2B31C}">
      <dgm:prSet phldrT="[Text]" custT="1"/>
      <dgm:spPr/>
      <dgm:t>
        <a:bodyPr/>
        <a:lstStyle/>
        <a:p>
          <a:r>
            <a:rPr lang="de-DE" sz="1400" dirty="0">
              <a:latin typeface="Arial" panose="020B0604020202020204" pitchFamily="34" charset="0"/>
              <a:cs typeface="Arial" panose="020B0604020202020204" pitchFamily="34" charset="0"/>
            </a:rPr>
            <a:t>bietet üblicherweise eine Allgefahrenabdeckung</a:t>
          </a:r>
          <a:endParaRPr lang="de-DE" sz="1400" dirty="0"/>
        </a:p>
      </dgm:t>
    </dgm:pt>
    <dgm:pt modelId="{F789F7A8-AA7E-4117-9984-E96671EEE953}" type="parTrans" cxnId="{3038491C-4C38-40C4-B9CD-20CBF58B408B}">
      <dgm:prSet/>
      <dgm:spPr/>
      <dgm:t>
        <a:bodyPr/>
        <a:lstStyle/>
        <a:p>
          <a:endParaRPr lang="de-DE"/>
        </a:p>
      </dgm:t>
    </dgm:pt>
    <dgm:pt modelId="{C04C4127-9137-46C1-87E0-E7FD2E275B88}" type="sibTrans" cxnId="{3038491C-4C38-40C4-B9CD-20CBF58B408B}">
      <dgm:prSet/>
      <dgm:spPr/>
      <dgm:t>
        <a:bodyPr/>
        <a:lstStyle/>
        <a:p>
          <a:endParaRPr lang="de-DE"/>
        </a:p>
      </dgm:t>
    </dgm:pt>
    <dgm:pt modelId="{90EF493A-11E6-4025-A12A-9F7AF70A5E7C}">
      <dgm:prSet phldrT="[Text]" custT="1"/>
      <dgm:spPr/>
      <dgm:t>
        <a:bodyPr/>
        <a:lstStyle/>
        <a:p>
          <a:r>
            <a:rPr lang="de-DE" sz="1400" dirty="0">
              <a:latin typeface="Arial" panose="020B0604020202020204" pitchFamily="34" charset="0"/>
              <a:cs typeface="Arial" panose="020B0604020202020204" pitchFamily="34" charset="0"/>
            </a:rPr>
            <a:t>greift in der Regel bei Total- und Teilschäden</a:t>
          </a:r>
          <a:endParaRPr lang="de-DE" sz="1400" dirty="0"/>
        </a:p>
      </dgm:t>
    </dgm:pt>
    <dgm:pt modelId="{32495A3F-5B68-4399-992B-2BBD783D24BE}" type="parTrans" cxnId="{98280B69-C63C-4878-AF2E-D7A252ABB924}">
      <dgm:prSet/>
      <dgm:spPr/>
      <dgm:t>
        <a:bodyPr/>
        <a:lstStyle/>
        <a:p>
          <a:endParaRPr lang="de-DE"/>
        </a:p>
      </dgm:t>
    </dgm:pt>
    <dgm:pt modelId="{D232CCD6-532F-42E7-8C30-124048B16D7C}" type="sibTrans" cxnId="{98280B69-C63C-4878-AF2E-D7A252ABB924}">
      <dgm:prSet/>
      <dgm:spPr/>
      <dgm:t>
        <a:bodyPr/>
        <a:lstStyle/>
        <a:p>
          <a:endParaRPr lang="de-DE"/>
        </a:p>
      </dgm:t>
    </dgm:pt>
    <dgm:pt modelId="{D2F838C5-AD2C-40C1-8AA5-388DAF75ACC8}" type="pres">
      <dgm:prSet presAssocID="{14DAB5D9-A9DD-4E0D-90F7-AE5284FDBB56}" presName="diagram" presStyleCnt="0">
        <dgm:presLayoutVars>
          <dgm:chMax val="1"/>
          <dgm:dir/>
          <dgm:animLvl val="ctr"/>
          <dgm:resizeHandles val="exact"/>
        </dgm:presLayoutVars>
      </dgm:prSet>
      <dgm:spPr/>
    </dgm:pt>
    <dgm:pt modelId="{723A53D8-41B0-4271-B923-F049200A6E14}" type="pres">
      <dgm:prSet presAssocID="{14DAB5D9-A9DD-4E0D-90F7-AE5284FDBB56}" presName="matrix" presStyleCnt="0"/>
      <dgm:spPr/>
    </dgm:pt>
    <dgm:pt modelId="{EF181ADB-D3B9-465F-A97D-C1F6BF6EC7BD}" type="pres">
      <dgm:prSet presAssocID="{14DAB5D9-A9DD-4E0D-90F7-AE5284FDBB56}" presName="tile1" presStyleLbl="node1" presStyleIdx="0" presStyleCnt="4" custLinFactNeighborX="-8083" custLinFactNeighborY="-3761"/>
      <dgm:spPr/>
    </dgm:pt>
    <dgm:pt modelId="{845CFD23-5854-46E2-A3E5-067D29EA4185}" type="pres">
      <dgm:prSet presAssocID="{14DAB5D9-A9DD-4E0D-90F7-AE5284FDBB56}" presName="tile1text" presStyleLbl="node1" presStyleIdx="0" presStyleCnt="4">
        <dgm:presLayoutVars>
          <dgm:chMax val="0"/>
          <dgm:chPref val="0"/>
          <dgm:bulletEnabled val="1"/>
        </dgm:presLayoutVars>
      </dgm:prSet>
      <dgm:spPr/>
    </dgm:pt>
    <dgm:pt modelId="{B33936E2-B580-4C37-B3AD-E466B4C460BF}" type="pres">
      <dgm:prSet presAssocID="{14DAB5D9-A9DD-4E0D-90F7-AE5284FDBB56}" presName="tile2" presStyleLbl="node1" presStyleIdx="1" presStyleCnt="4" custLinFactNeighborX="0"/>
      <dgm:spPr/>
    </dgm:pt>
    <dgm:pt modelId="{A5F630C7-DA00-46A8-A87E-534F6B327E07}" type="pres">
      <dgm:prSet presAssocID="{14DAB5D9-A9DD-4E0D-90F7-AE5284FDBB56}" presName="tile2text" presStyleLbl="node1" presStyleIdx="1" presStyleCnt="4">
        <dgm:presLayoutVars>
          <dgm:chMax val="0"/>
          <dgm:chPref val="0"/>
          <dgm:bulletEnabled val="1"/>
        </dgm:presLayoutVars>
      </dgm:prSet>
      <dgm:spPr/>
    </dgm:pt>
    <dgm:pt modelId="{2D5AA3BE-460E-46A3-AA75-62EA339DCBE2}" type="pres">
      <dgm:prSet presAssocID="{14DAB5D9-A9DD-4E0D-90F7-AE5284FDBB56}" presName="tile3" presStyleLbl="node1" presStyleIdx="2" presStyleCnt="4"/>
      <dgm:spPr/>
    </dgm:pt>
    <dgm:pt modelId="{828513AF-81EB-4119-A32A-096B61AB81C5}" type="pres">
      <dgm:prSet presAssocID="{14DAB5D9-A9DD-4E0D-90F7-AE5284FDBB56}" presName="tile3text" presStyleLbl="node1" presStyleIdx="2" presStyleCnt="4">
        <dgm:presLayoutVars>
          <dgm:chMax val="0"/>
          <dgm:chPref val="0"/>
          <dgm:bulletEnabled val="1"/>
        </dgm:presLayoutVars>
      </dgm:prSet>
      <dgm:spPr/>
    </dgm:pt>
    <dgm:pt modelId="{8EFA42CB-BCE4-4CF7-9057-65F3F347E52E}" type="pres">
      <dgm:prSet presAssocID="{14DAB5D9-A9DD-4E0D-90F7-AE5284FDBB56}" presName="tile4" presStyleLbl="node1" presStyleIdx="3" presStyleCnt="4"/>
      <dgm:spPr/>
    </dgm:pt>
    <dgm:pt modelId="{0BE5B33E-ADBE-4BF3-8B20-67DFFDDDF2E7}" type="pres">
      <dgm:prSet presAssocID="{14DAB5D9-A9DD-4E0D-90F7-AE5284FDBB56}" presName="tile4text" presStyleLbl="node1" presStyleIdx="3" presStyleCnt="4">
        <dgm:presLayoutVars>
          <dgm:chMax val="0"/>
          <dgm:chPref val="0"/>
          <dgm:bulletEnabled val="1"/>
        </dgm:presLayoutVars>
      </dgm:prSet>
      <dgm:spPr/>
    </dgm:pt>
    <dgm:pt modelId="{5724C6EE-CB31-4525-A579-BF077DB7EDF2}" type="pres">
      <dgm:prSet presAssocID="{14DAB5D9-A9DD-4E0D-90F7-AE5284FDBB56}" presName="centerTile" presStyleLbl="fgShp" presStyleIdx="0" presStyleCnt="1" custScaleX="110323" custScaleY="107100">
        <dgm:presLayoutVars>
          <dgm:chMax val="0"/>
          <dgm:chPref val="0"/>
        </dgm:presLayoutVars>
      </dgm:prSet>
      <dgm:spPr/>
    </dgm:pt>
  </dgm:ptLst>
  <dgm:cxnLst>
    <dgm:cxn modelId="{35EAD71B-6D7D-4A5F-8648-816C3FC204E9}" type="presOf" srcId="{90EF493A-11E6-4025-A12A-9F7AF70A5E7C}" destId="{0BE5B33E-ADBE-4BF3-8B20-67DFFDDDF2E7}" srcOrd="1" destOrd="0" presId="urn:microsoft.com/office/officeart/2005/8/layout/matrix1"/>
    <dgm:cxn modelId="{3038491C-4C38-40C4-B9CD-20CBF58B408B}" srcId="{2BFCC2C6-A95A-47D2-ADF3-03C14448E636}" destId="{49110963-69EB-48C0-9B6A-50FF86D2B31C}" srcOrd="2" destOrd="0" parTransId="{F789F7A8-AA7E-4117-9984-E96671EEE953}" sibTransId="{C04C4127-9137-46C1-87E0-E7FD2E275B88}"/>
    <dgm:cxn modelId="{A661C026-49F3-407B-930D-C83C02541717}" type="presOf" srcId="{F09EEED4-0C8B-4CEC-A968-0ED5D73BBAFC}" destId="{A5F630C7-DA00-46A8-A87E-534F6B327E07}" srcOrd="1" destOrd="0" presId="urn:microsoft.com/office/officeart/2005/8/layout/matrix1"/>
    <dgm:cxn modelId="{98280B69-C63C-4878-AF2E-D7A252ABB924}" srcId="{2BFCC2C6-A95A-47D2-ADF3-03C14448E636}" destId="{90EF493A-11E6-4025-A12A-9F7AF70A5E7C}" srcOrd="3" destOrd="0" parTransId="{32495A3F-5B68-4399-992B-2BBD783D24BE}" sibTransId="{D232CCD6-532F-42E7-8C30-124048B16D7C}"/>
    <dgm:cxn modelId="{53B44051-6776-410B-B082-B8020BE6109C}" type="presOf" srcId="{49110963-69EB-48C0-9B6A-50FF86D2B31C}" destId="{828513AF-81EB-4119-A32A-096B61AB81C5}" srcOrd="1" destOrd="0" presId="urn:microsoft.com/office/officeart/2005/8/layout/matrix1"/>
    <dgm:cxn modelId="{056E4772-9640-4E33-8DD2-CCAB93C45CCB}" type="presOf" srcId="{49110963-69EB-48C0-9B6A-50FF86D2B31C}" destId="{2D5AA3BE-460E-46A3-AA75-62EA339DCBE2}" srcOrd="0" destOrd="0" presId="urn:microsoft.com/office/officeart/2005/8/layout/matrix1"/>
    <dgm:cxn modelId="{B234CC79-436D-4912-BCAE-BFF43F648B4F}" type="presOf" srcId="{2BFCC2C6-A95A-47D2-ADF3-03C14448E636}" destId="{5724C6EE-CB31-4525-A579-BF077DB7EDF2}" srcOrd="0" destOrd="0" presId="urn:microsoft.com/office/officeart/2005/8/layout/matrix1"/>
    <dgm:cxn modelId="{5BDF2084-6776-49A4-B69F-BCC6FC2C04BA}" srcId="{14DAB5D9-A9DD-4E0D-90F7-AE5284FDBB56}" destId="{2BFCC2C6-A95A-47D2-ADF3-03C14448E636}" srcOrd="0" destOrd="0" parTransId="{371BC122-9FA5-4656-8B84-109A5C336255}" sibTransId="{E45D2F34-05D7-4E98-B476-01D65616DBAC}"/>
    <dgm:cxn modelId="{0946E489-A024-4F5A-91E3-7E9D6BC94FCD}" type="presOf" srcId="{14DAB5D9-A9DD-4E0D-90F7-AE5284FDBB56}" destId="{D2F838C5-AD2C-40C1-8AA5-388DAF75ACC8}" srcOrd="0" destOrd="0" presId="urn:microsoft.com/office/officeart/2005/8/layout/matrix1"/>
    <dgm:cxn modelId="{63FC7E9A-F8F6-457A-A24A-7BB6153CD006}" type="presOf" srcId="{F09EEED4-0C8B-4CEC-A968-0ED5D73BBAFC}" destId="{B33936E2-B580-4C37-B3AD-E466B4C460BF}" srcOrd="0" destOrd="0" presId="urn:microsoft.com/office/officeart/2005/8/layout/matrix1"/>
    <dgm:cxn modelId="{B024D0B1-3041-49C1-B330-2FC65CC83D09}" srcId="{2BFCC2C6-A95A-47D2-ADF3-03C14448E636}" destId="{1D346790-B19A-426C-8E15-442F88BF8A83}" srcOrd="0" destOrd="0" parTransId="{B3167D01-D255-4FCE-A7B8-75C5488FDD5C}" sibTransId="{64F26CAC-BEFA-4440-8BED-186AEAB75A6F}"/>
    <dgm:cxn modelId="{4ADFB3C7-55A6-421D-B3FD-A1459DDCD0BE}" type="presOf" srcId="{1D346790-B19A-426C-8E15-442F88BF8A83}" destId="{EF181ADB-D3B9-465F-A97D-C1F6BF6EC7BD}" srcOrd="0" destOrd="0" presId="urn:microsoft.com/office/officeart/2005/8/layout/matrix1"/>
    <dgm:cxn modelId="{F82663C9-BF9C-4B6A-AC3F-1FB97D18508D}" type="presOf" srcId="{90EF493A-11E6-4025-A12A-9F7AF70A5E7C}" destId="{8EFA42CB-BCE4-4CF7-9057-65F3F347E52E}" srcOrd="0" destOrd="0" presId="urn:microsoft.com/office/officeart/2005/8/layout/matrix1"/>
    <dgm:cxn modelId="{7BF838CD-4313-489A-A857-27AB3E46B755}" srcId="{2BFCC2C6-A95A-47D2-ADF3-03C14448E636}" destId="{F09EEED4-0C8B-4CEC-A968-0ED5D73BBAFC}" srcOrd="1" destOrd="0" parTransId="{A14F48DB-6F72-482D-9CF2-D011FB6CC967}" sibTransId="{614DA5A6-7A69-4DB0-B47D-42C772474007}"/>
    <dgm:cxn modelId="{B7D7C8FE-3BEA-452D-A44D-4C086558AF24}" type="presOf" srcId="{1D346790-B19A-426C-8E15-442F88BF8A83}" destId="{845CFD23-5854-46E2-A3E5-067D29EA4185}" srcOrd="1" destOrd="0" presId="urn:microsoft.com/office/officeart/2005/8/layout/matrix1"/>
    <dgm:cxn modelId="{87EB32E4-9FD0-4631-9763-02686DD8C86A}" type="presParOf" srcId="{D2F838C5-AD2C-40C1-8AA5-388DAF75ACC8}" destId="{723A53D8-41B0-4271-B923-F049200A6E14}" srcOrd="0" destOrd="0" presId="urn:microsoft.com/office/officeart/2005/8/layout/matrix1"/>
    <dgm:cxn modelId="{890EBE3F-C2EF-41C4-B832-A663D24BAB7E}" type="presParOf" srcId="{723A53D8-41B0-4271-B923-F049200A6E14}" destId="{EF181ADB-D3B9-465F-A97D-C1F6BF6EC7BD}" srcOrd="0" destOrd="0" presId="urn:microsoft.com/office/officeart/2005/8/layout/matrix1"/>
    <dgm:cxn modelId="{81409584-2FEA-49A8-B862-78F7BB605F84}" type="presParOf" srcId="{723A53D8-41B0-4271-B923-F049200A6E14}" destId="{845CFD23-5854-46E2-A3E5-067D29EA4185}" srcOrd="1" destOrd="0" presId="urn:microsoft.com/office/officeart/2005/8/layout/matrix1"/>
    <dgm:cxn modelId="{30BD043F-09B2-4008-9AFC-82122EDF47D7}" type="presParOf" srcId="{723A53D8-41B0-4271-B923-F049200A6E14}" destId="{B33936E2-B580-4C37-B3AD-E466B4C460BF}" srcOrd="2" destOrd="0" presId="urn:microsoft.com/office/officeart/2005/8/layout/matrix1"/>
    <dgm:cxn modelId="{6FAD1D0F-CAA0-41C9-BF15-EE41E1D1BC49}" type="presParOf" srcId="{723A53D8-41B0-4271-B923-F049200A6E14}" destId="{A5F630C7-DA00-46A8-A87E-534F6B327E07}" srcOrd="3" destOrd="0" presId="urn:microsoft.com/office/officeart/2005/8/layout/matrix1"/>
    <dgm:cxn modelId="{7350FCE5-0034-4A7E-B7EB-76B7CF6B38FA}" type="presParOf" srcId="{723A53D8-41B0-4271-B923-F049200A6E14}" destId="{2D5AA3BE-460E-46A3-AA75-62EA339DCBE2}" srcOrd="4" destOrd="0" presId="urn:microsoft.com/office/officeart/2005/8/layout/matrix1"/>
    <dgm:cxn modelId="{0D5F80BA-F15C-461C-984C-31F8327EA41C}" type="presParOf" srcId="{723A53D8-41B0-4271-B923-F049200A6E14}" destId="{828513AF-81EB-4119-A32A-096B61AB81C5}" srcOrd="5" destOrd="0" presId="urn:microsoft.com/office/officeart/2005/8/layout/matrix1"/>
    <dgm:cxn modelId="{BE9EBDA7-C592-4C9D-9FEB-D96EAEDF7068}" type="presParOf" srcId="{723A53D8-41B0-4271-B923-F049200A6E14}" destId="{8EFA42CB-BCE4-4CF7-9057-65F3F347E52E}" srcOrd="6" destOrd="0" presId="urn:microsoft.com/office/officeart/2005/8/layout/matrix1"/>
    <dgm:cxn modelId="{B6D0E198-0748-498E-8A47-1E01E37061AE}" type="presParOf" srcId="{723A53D8-41B0-4271-B923-F049200A6E14}" destId="{0BE5B33E-ADBE-4BF3-8B20-67DFFDDDF2E7}" srcOrd="7" destOrd="0" presId="urn:microsoft.com/office/officeart/2005/8/layout/matrix1"/>
    <dgm:cxn modelId="{F4838C4D-E92E-4420-8092-B2B16430CD17}" type="presParOf" srcId="{D2F838C5-AD2C-40C1-8AA5-388DAF75ACC8}" destId="{5724C6EE-CB31-4525-A579-BF077DB7EDF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81ADB-D3B9-465F-A97D-C1F6BF6EC7BD}">
      <dsp:nvSpPr>
        <dsp:cNvPr id="0" name=""/>
        <dsp:cNvSpPr/>
      </dsp:nvSpPr>
      <dsp:spPr>
        <a:xfrm rot="16200000">
          <a:off x="502256" y="-502256"/>
          <a:ext cx="1410321" cy="2414835"/>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unterscheidet zwischen stationären und fahrbaren Maschinen/Anlagen</a:t>
          </a:r>
          <a:endParaRPr lang="de-DE" sz="1400" kern="1200" dirty="0"/>
        </a:p>
      </dsp:txBody>
      <dsp:txXfrm rot="5400000">
        <a:off x="0" y="0"/>
        <a:ext cx="2414835" cy="1057741"/>
      </dsp:txXfrm>
    </dsp:sp>
    <dsp:sp modelId="{B33936E2-B580-4C37-B3AD-E466B4C460BF}">
      <dsp:nvSpPr>
        <dsp:cNvPr id="0" name=""/>
        <dsp:cNvSpPr/>
      </dsp:nvSpPr>
      <dsp:spPr>
        <a:xfrm>
          <a:off x="2414835" y="0"/>
          <a:ext cx="2414835" cy="1410321"/>
        </a:xfrm>
        <a:prstGeom prst="round1Rect">
          <a:avLst/>
        </a:prstGeom>
        <a:solidFill>
          <a:schemeClr val="accent2">
            <a:hueOff val="883"/>
            <a:satOff val="-10417"/>
            <a:lumOff val="147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bietet Schutz vor Schäden an Maschinen und Anlagen</a:t>
          </a:r>
          <a:endParaRPr lang="de-DE" sz="1400" kern="1200" dirty="0"/>
        </a:p>
      </dsp:txBody>
      <dsp:txXfrm>
        <a:off x="2414835" y="0"/>
        <a:ext cx="2414835" cy="1057741"/>
      </dsp:txXfrm>
    </dsp:sp>
    <dsp:sp modelId="{2D5AA3BE-460E-46A3-AA75-62EA339DCBE2}">
      <dsp:nvSpPr>
        <dsp:cNvPr id="0" name=""/>
        <dsp:cNvSpPr/>
      </dsp:nvSpPr>
      <dsp:spPr>
        <a:xfrm rot="10800000">
          <a:off x="0" y="1410321"/>
          <a:ext cx="2414835" cy="1410321"/>
        </a:xfrm>
        <a:prstGeom prst="round1Rect">
          <a:avLst/>
        </a:prstGeom>
        <a:solidFill>
          <a:schemeClr val="accent2">
            <a:hueOff val="1765"/>
            <a:satOff val="-20833"/>
            <a:lumOff val="295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bietet üblicherweise eine Allgefahrenabdeckung</a:t>
          </a:r>
          <a:endParaRPr lang="de-DE" sz="1400" kern="1200" dirty="0"/>
        </a:p>
      </dsp:txBody>
      <dsp:txXfrm rot="10800000">
        <a:off x="0" y="1762901"/>
        <a:ext cx="2414835" cy="1057741"/>
      </dsp:txXfrm>
    </dsp:sp>
    <dsp:sp modelId="{8EFA42CB-BCE4-4CF7-9057-65F3F347E52E}">
      <dsp:nvSpPr>
        <dsp:cNvPr id="0" name=""/>
        <dsp:cNvSpPr/>
      </dsp:nvSpPr>
      <dsp:spPr>
        <a:xfrm rot="5400000">
          <a:off x="2917092" y="908064"/>
          <a:ext cx="1410321" cy="2414835"/>
        </a:xfrm>
        <a:prstGeom prst="round1Rect">
          <a:avLst/>
        </a:prstGeom>
        <a:solidFill>
          <a:schemeClr val="accent2">
            <a:hueOff val="2648"/>
            <a:satOff val="-31250"/>
            <a:lumOff val="4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greift in der Regel bei Total- und Teilschäden</a:t>
          </a:r>
          <a:endParaRPr lang="de-DE" sz="1400" kern="1200" dirty="0"/>
        </a:p>
      </dsp:txBody>
      <dsp:txXfrm rot="-5400000">
        <a:off x="2414835" y="1762901"/>
        <a:ext cx="2414835" cy="1057741"/>
      </dsp:txXfrm>
    </dsp:sp>
    <dsp:sp modelId="{5724C6EE-CB31-4525-A579-BF077DB7EDF2}">
      <dsp:nvSpPr>
        <dsp:cNvPr id="0" name=""/>
        <dsp:cNvSpPr/>
      </dsp:nvSpPr>
      <dsp:spPr>
        <a:xfrm>
          <a:off x="1615599" y="1032707"/>
          <a:ext cx="1598471" cy="755227"/>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Maschinenbruch-versicherung</a:t>
          </a:r>
        </a:p>
      </dsp:txBody>
      <dsp:txXfrm>
        <a:off x="1652466" y="1069574"/>
        <a:ext cx="1524737" cy="68149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85AE2B9-0030-034A-A18F-48DA95B29D04}" type="datetimeFigureOut">
              <a:rPr lang="de-DE" smtClean="0"/>
              <a:t>10.12.2021</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36C6189-01A9-974E-B455-7BF7ADDEF66D}" type="slidenum">
              <a:rPr lang="de-DE" smtClean="0"/>
              <a:t>‹Nr.›</a:t>
            </a:fld>
            <a:endParaRPr lang="de-DE"/>
          </a:p>
        </p:txBody>
      </p:sp>
    </p:spTree>
    <p:extLst>
      <p:ext uri="{BB962C8B-B14F-4D97-AF65-F5344CB8AC3E}">
        <p14:creationId xmlns:p14="http://schemas.microsoft.com/office/powerpoint/2010/main" val="3345117600"/>
      </p:ext>
    </p:extLst>
  </p:cSld>
  <p:clrMap bg1="lt1" tx1="dk1" bg2="lt2" tx2="dk2" accent1="accent1" accent2="accent2" accent3="accent3" accent4="accent4" accent5="accent5" accent6="accent6" hlink="hlink" folHlink="folHlink"/>
  <p:notesStyle>
    <a:lvl1pPr marL="0" algn="l" defTabSz="597423" rtl="0" eaLnBrk="1" latinLnBrk="0" hangingPunct="1">
      <a:defRPr sz="1568" kern="1200">
        <a:solidFill>
          <a:schemeClr val="tx1"/>
        </a:solidFill>
        <a:latin typeface="+mn-lt"/>
        <a:ea typeface="+mn-ea"/>
        <a:cs typeface="+mn-cs"/>
      </a:defRPr>
    </a:lvl1pPr>
    <a:lvl2pPr marL="597423" algn="l" defTabSz="597423" rtl="0" eaLnBrk="1" latinLnBrk="0" hangingPunct="1">
      <a:defRPr sz="1568" kern="1200">
        <a:solidFill>
          <a:schemeClr val="tx1"/>
        </a:solidFill>
        <a:latin typeface="+mn-lt"/>
        <a:ea typeface="+mn-ea"/>
        <a:cs typeface="+mn-cs"/>
      </a:defRPr>
    </a:lvl2pPr>
    <a:lvl3pPr marL="1194846" algn="l" defTabSz="597423" rtl="0" eaLnBrk="1" latinLnBrk="0" hangingPunct="1">
      <a:defRPr sz="1568" kern="1200">
        <a:solidFill>
          <a:schemeClr val="tx1"/>
        </a:solidFill>
        <a:latin typeface="+mn-lt"/>
        <a:ea typeface="+mn-ea"/>
        <a:cs typeface="+mn-cs"/>
      </a:defRPr>
    </a:lvl3pPr>
    <a:lvl4pPr marL="1792270" algn="l" defTabSz="597423" rtl="0" eaLnBrk="1" latinLnBrk="0" hangingPunct="1">
      <a:defRPr sz="1568" kern="1200">
        <a:solidFill>
          <a:schemeClr val="tx1"/>
        </a:solidFill>
        <a:latin typeface="+mn-lt"/>
        <a:ea typeface="+mn-ea"/>
        <a:cs typeface="+mn-cs"/>
      </a:defRPr>
    </a:lvl4pPr>
    <a:lvl5pPr marL="2389693" algn="l" defTabSz="597423" rtl="0" eaLnBrk="1" latinLnBrk="0" hangingPunct="1">
      <a:defRPr sz="1568" kern="1200">
        <a:solidFill>
          <a:schemeClr val="tx1"/>
        </a:solidFill>
        <a:latin typeface="+mn-lt"/>
        <a:ea typeface="+mn-ea"/>
        <a:cs typeface="+mn-cs"/>
      </a:defRPr>
    </a:lvl5pPr>
    <a:lvl6pPr marL="2987116" algn="l" defTabSz="597423" rtl="0" eaLnBrk="1" latinLnBrk="0" hangingPunct="1">
      <a:defRPr sz="1568" kern="1200">
        <a:solidFill>
          <a:schemeClr val="tx1"/>
        </a:solidFill>
        <a:latin typeface="+mn-lt"/>
        <a:ea typeface="+mn-ea"/>
        <a:cs typeface="+mn-cs"/>
      </a:defRPr>
    </a:lvl6pPr>
    <a:lvl7pPr marL="3584539" algn="l" defTabSz="597423" rtl="0" eaLnBrk="1" latinLnBrk="0" hangingPunct="1">
      <a:defRPr sz="1568" kern="1200">
        <a:solidFill>
          <a:schemeClr val="tx1"/>
        </a:solidFill>
        <a:latin typeface="+mn-lt"/>
        <a:ea typeface="+mn-ea"/>
        <a:cs typeface="+mn-cs"/>
      </a:defRPr>
    </a:lvl7pPr>
    <a:lvl8pPr marL="4181963" algn="l" defTabSz="597423" rtl="0" eaLnBrk="1" latinLnBrk="0" hangingPunct="1">
      <a:defRPr sz="1568" kern="1200">
        <a:solidFill>
          <a:schemeClr val="tx1"/>
        </a:solidFill>
        <a:latin typeface="+mn-lt"/>
        <a:ea typeface="+mn-ea"/>
        <a:cs typeface="+mn-cs"/>
      </a:defRPr>
    </a:lvl8pPr>
    <a:lvl9pPr marL="4779386" algn="l" defTabSz="597423" rtl="0" eaLnBrk="1" latinLnBrk="0" hangingPunct="1">
      <a:defRPr sz="156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6C6189-01A9-974E-B455-7BF7ADDEF66D}" type="slidenum">
              <a:rPr lang="de-DE" smtClean="0"/>
              <a:t>2</a:t>
            </a:fld>
            <a:endParaRPr lang="de-DE"/>
          </a:p>
        </p:txBody>
      </p:sp>
    </p:spTree>
    <p:extLst>
      <p:ext uri="{BB962C8B-B14F-4D97-AF65-F5344CB8AC3E}">
        <p14:creationId xmlns:p14="http://schemas.microsoft.com/office/powerpoint/2010/main" val="218702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6C6189-01A9-974E-B455-7BF7ADDEF66D}" type="slidenum">
              <a:rPr lang="de-DE" smtClean="0"/>
              <a:t>3</a:t>
            </a:fld>
            <a:endParaRPr lang="de-DE"/>
          </a:p>
        </p:txBody>
      </p:sp>
    </p:spTree>
    <p:extLst>
      <p:ext uri="{BB962C8B-B14F-4D97-AF65-F5344CB8AC3E}">
        <p14:creationId xmlns:p14="http://schemas.microsoft.com/office/powerpoint/2010/main" val="279769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6C6189-01A9-974E-B455-7BF7ADDEF66D}" type="slidenum">
              <a:rPr lang="de-DE" smtClean="0"/>
              <a:t>4</a:t>
            </a:fld>
            <a:endParaRPr lang="de-DE"/>
          </a:p>
        </p:txBody>
      </p:sp>
    </p:spTree>
    <p:extLst>
      <p:ext uri="{BB962C8B-B14F-4D97-AF65-F5344CB8AC3E}">
        <p14:creationId xmlns:p14="http://schemas.microsoft.com/office/powerpoint/2010/main" val="139758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6C6189-01A9-974E-B455-7BF7ADDEF66D}" type="slidenum">
              <a:rPr lang="de-DE" smtClean="0"/>
              <a:t>5</a:t>
            </a:fld>
            <a:endParaRPr lang="de-DE"/>
          </a:p>
        </p:txBody>
      </p:sp>
    </p:spTree>
    <p:extLst>
      <p:ext uri="{BB962C8B-B14F-4D97-AF65-F5344CB8AC3E}">
        <p14:creationId xmlns:p14="http://schemas.microsoft.com/office/powerpoint/2010/main" val="142043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6C6189-01A9-974E-B455-7BF7ADDEF66D}" type="slidenum">
              <a:rPr lang="de-DE" smtClean="0"/>
              <a:t>6</a:t>
            </a:fld>
            <a:endParaRPr lang="de-DE"/>
          </a:p>
        </p:txBody>
      </p:sp>
    </p:spTree>
    <p:extLst>
      <p:ext uri="{BB962C8B-B14F-4D97-AF65-F5344CB8AC3E}">
        <p14:creationId xmlns:p14="http://schemas.microsoft.com/office/powerpoint/2010/main" val="124545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6C6189-01A9-974E-B455-7BF7ADDEF66D}" type="slidenum">
              <a:rPr lang="de-DE" smtClean="0"/>
              <a:t>7</a:t>
            </a:fld>
            <a:endParaRPr lang="de-DE"/>
          </a:p>
        </p:txBody>
      </p:sp>
    </p:spTree>
    <p:extLst>
      <p:ext uri="{BB962C8B-B14F-4D97-AF65-F5344CB8AC3E}">
        <p14:creationId xmlns:p14="http://schemas.microsoft.com/office/powerpoint/2010/main" val="2364806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jp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10.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3.xml"/><Relationship Id="rId9"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F1140CE-01FE-4269-8AD5-0D025C623956}"/>
              </a:ext>
            </a:extLst>
          </p:cNvPr>
          <p:cNvGraphicFramePr>
            <a:graphicFrameLocks noChangeAspect="1"/>
          </p:cNvGraphicFramePr>
          <p:nvPr userDrawn="1">
            <p:custDataLst>
              <p:tags r:id="rId2"/>
            </p:custDataLst>
            <p:extLst>
              <p:ext uri="{D42A27DB-BD31-4B8C-83A1-F6EECF244321}">
                <p14:modId xmlns:p14="http://schemas.microsoft.com/office/powerpoint/2010/main" val="1764300198"/>
              </p:ext>
            </p:extLst>
          </p:nvPr>
        </p:nvGraphicFramePr>
        <p:xfrm>
          <a:off x="2075" y="2075"/>
          <a:ext cx="2075" cy="2075"/>
        </p:xfrm>
        <a:graphic>
          <a:graphicData uri="http://schemas.openxmlformats.org/presentationml/2006/ole">
            <mc:AlternateContent xmlns:mc="http://schemas.openxmlformats.org/markup-compatibility/2006">
              <mc:Choice xmlns:v="urn:schemas-microsoft-com:vml" Requires="v">
                <p:oleObj spid="_x0000_s2057" name="think-cell Folie" r:id="rId5" imgW="526" imgH="526" progId="TCLayout.ActiveDocument.1">
                  <p:embed/>
                </p:oleObj>
              </mc:Choice>
              <mc:Fallback>
                <p:oleObj name="think-cell Folie" r:id="rId5" imgW="526" imgH="526" progId="TCLayout.ActiveDocument.1">
                  <p:embed/>
                  <p:pic>
                    <p:nvPicPr>
                      <p:cNvPr id="0" name=""/>
                      <p:cNvPicPr/>
                      <p:nvPr/>
                    </p:nvPicPr>
                    <p:blipFill>
                      <a:blip r:embed="rId6"/>
                      <a:stretch>
                        <a:fillRect/>
                      </a:stretch>
                    </p:blipFill>
                    <p:spPr>
                      <a:xfrm>
                        <a:off x="2075" y="2075"/>
                        <a:ext cx="2075" cy="2075"/>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6EC26C9D-7307-4640-8FEE-2073CBC21CC4}"/>
              </a:ext>
            </a:extLst>
          </p:cNvPr>
          <p:cNvSpPr/>
          <p:nvPr userDrawn="1">
            <p:custDataLst>
              <p:tags r:id="rId3"/>
            </p:custDataLst>
          </p:nvPr>
        </p:nvSpPr>
        <p:spPr>
          <a:xfrm>
            <a:off x="0" y="0"/>
            <a:ext cx="207450" cy="20745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DE" sz="1800" b="1" i="0" baseline="0" dirty="0">
              <a:latin typeface="Titillium Web" panose="00000300000000000000" pitchFamily="2" charset="0"/>
              <a:ea typeface="+mn-ea"/>
              <a:cs typeface="+mj-cs"/>
              <a:sym typeface="Titillium Web" panose="00000300000000000000" pitchFamily="2" charset="0"/>
            </a:endParaRPr>
          </a:p>
        </p:txBody>
      </p:sp>
      <p:pic>
        <p:nvPicPr>
          <p:cNvPr id="7" name="Bild 1" descr="Thinksurance_PPT_Titel.jpg">
            <a:extLst>
              <a:ext uri="{FF2B5EF4-FFF2-40B4-BE49-F238E27FC236}">
                <a16:creationId xmlns:a16="http://schemas.microsoft.com/office/drawing/2014/main" id="{C307750C-A277-4175-86ED-4273702769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1949113" cy="6721475"/>
          </a:xfrm>
          <a:prstGeom prst="rect">
            <a:avLst/>
          </a:prstGeom>
        </p:spPr>
      </p:pic>
      <p:sp>
        <p:nvSpPr>
          <p:cNvPr id="2" name="Titel 1"/>
          <p:cNvSpPr>
            <a:spLocks noGrp="1"/>
          </p:cNvSpPr>
          <p:nvPr>
            <p:ph type="ctrTitle"/>
          </p:nvPr>
        </p:nvSpPr>
        <p:spPr>
          <a:xfrm>
            <a:off x="2597273" y="2931094"/>
            <a:ext cx="5422810" cy="369332"/>
          </a:xfrm>
          <a:noFill/>
        </p:spPr>
        <p:txBody>
          <a:bodyPr wrap="square" rtlCol="0">
            <a:spAutoFit/>
          </a:bodyPr>
          <a:lstStyle>
            <a:lvl1pPr>
              <a:defRPr lang="de-DE" sz="1800">
                <a:solidFill>
                  <a:schemeClr val="accent2"/>
                </a:solidFill>
                <a:latin typeface="+mj-lt"/>
                <a:cs typeface="Titillium Web SemiBold"/>
              </a:defRPr>
            </a:lvl1pPr>
          </a:lstStyle>
          <a:p>
            <a:pPr marL="0" lvl="0" algn="l"/>
            <a:r>
              <a:rPr lang="de-DE" dirty="0"/>
              <a:t>Mastertitelformat bearbeiten</a:t>
            </a:r>
          </a:p>
        </p:txBody>
      </p:sp>
      <p:sp>
        <p:nvSpPr>
          <p:cNvPr id="15" name="Text Placeholder 14">
            <a:extLst>
              <a:ext uri="{FF2B5EF4-FFF2-40B4-BE49-F238E27FC236}">
                <a16:creationId xmlns:a16="http://schemas.microsoft.com/office/drawing/2014/main" id="{D939BA5E-5C99-49EE-9854-37D8F5450F64}"/>
              </a:ext>
            </a:extLst>
          </p:cNvPr>
          <p:cNvSpPr>
            <a:spLocks noGrp="1"/>
          </p:cNvSpPr>
          <p:nvPr>
            <p:ph type="body" sz="quarter" idx="10" hasCustomPrompt="1"/>
          </p:nvPr>
        </p:nvSpPr>
        <p:spPr>
          <a:xfrm>
            <a:off x="2597150" y="3320837"/>
            <a:ext cx="5422900" cy="338554"/>
          </a:xfrm>
          <a:prstGeom prst="rect">
            <a:avLst/>
          </a:prstGeom>
          <a:noFill/>
        </p:spPr>
        <p:txBody>
          <a:bodyPr vert="horz" wrap="square" lIns="0" tIns="45720" rIns="0" bIns="45720" rtlCol="0" anchor="t">
            <a:spAutoFit/>
          </a:bodyPr>
          <a:lstStyle>
            <a:lvl1pPr marL="0" indent="0">
              <a:buFontTx/>
              <a:buNone/>
              <a:defRPr lang="en-US" sz="1600" b="0" smtClean="0">
                <a:solidFill>
                  <a:schemeClr val="bg1">
                    <a:lumMod val="50000"/>
                  </a:schemeClr>
                </a:solidFill>
                <a:latin typeface="+mn-lt"/>
                <a:cs typeface="Titillium Web" panose="00000300000000000000" pitchFamily="2" charset="0"/>
              </a:defRPr>
            </a:lvl1pPr>
            <a:lvl2pPr>
              <a:defRPr lang="en-US" smtClean="0"/>
            </a:lvl2pPr>
            <a:lvl3pPr>
              <a:defRPr lang="en-US" smtClean="0"/>
            </a:lvl3pPr>
            <a:lvl4pPr>
              <a:defRPr lang="en-US" smtClean="0"/>
            </a:lvl4pPr>
            <a:lvl5pPr>
              <a:defRPr lang="de-DE"/>
            </a:lvl5pPr>
          </a:lstStyle>
          <a:p>
            <a:pPr marL="0" lvl="0">
              <a:spcBef>
                <a:spcPct val="0"/>
              </a:spcBef>
              <a:buNone/>
            </a:pPr>
            <a:r>
              <a:rPr lang="en-US" dirty="0"/>
              <a:t>Datum </a:t>
            </a:r>
            <a:r>
              <a:rPr lang="de-DE" dirty="0"/>
              <a:t>/ Ort</a:t>
            </a:r>
          </a:p>
        </p:txBody>
      </p:sp>
    </p:spTree>
    <p:extLst>
      <p:ext uri="{BB962C8B-B14F-4D97-AF65-F5344CB8AC3E}">
        <p14:creationId xmlns:p14="http://schemas.microsoft.com/office/powerpoint/2010/main" val="231512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577FA64-0FB6-40C9-9948-1DB1EF1A0E21}"/>
              </a:ext>
            </a:extLst>
          </p:cNvPr>
          <p:cNvGraphicFramePr>
            <a:graphicFrameLocks noChangeAspect="1"/>
          </p:cNvGraphicFramePr>
          <p:nvPr userDrawn="1">
            <p:custDataLst>
              <p:tags r:id="rId2"/>
            </p:custDataLst>
            <p:extLst>
              <p:ext uri="{D42A27DB-BD31-4B8C-83A1-F6EECF244321}">
                <p14:modId xmlns:p14="http://schemas.microsoft.com/office/powerpoint/2010/main" val="632217077"/>
              </p:ext>
            </p:extLst>
          </p:nvPr>
        </p:nvGraphicFramePr>
        <p:xfrm>
          <a:off x="2075" y="2075"/>
          <a:ext cx="2075" cy="2075"/>
        </p:xfrm>
        <a:graphic>
          <a:graphicData uri="http://schemas.openxmlformats.org/presentationml/2006/ole">
            <mc:AlternateContent xmlns:mc="http://schemas.openxmlformats.org/markup-compatibility/2006">
              <mc:Choice xmlns:v="urn:schemas-microsoft-com:vml" Requires="v">
                <p:oleObj spid="_x0000_s3081" name="think-cell Folie" r:id="rId5" imgW="526" imgH="526" progId="TCLayout.ActiveDocument.1">
                  <p:embed/>
                </p:oleObj>
              </mc:Choice>
              <mc:Fallback>
                <p:oleObj name="think-cell Folie" r:id="rId5" imgW="526" imgH="526" progId="TCLayout.ActiveDocument.1">
                  <p:embed/>
                  <p:pic>
                    <p:nvPicPr>
                      <p:cNvPr id="0" name=""/>
                      <p:cNvPicPr/>
                      <p:nvPr/>
                    </p:nvPicPr>
                    <p:blipFill>
                      <a:blip r:embed="rId6"/>
                      <a:stretch>
                        <a:fillRect/>
                      </a:stretch>
                    </p:blipFill>
                    <p:spPr>
                      <a:xfrm>
                        <a:off x="2075" y="2075"/>
                        <a:ext cx="2075" cy="2075"/>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B32CC15-40E4-4E35-83C5-6BAA5D819DE5}"/>
              </a:ext>
            </a:extLst>
          </p:cNvPr>
          <p:cNvSpPr/>
          <p:nvPr userDrawn="1">
            <p:custDataLst>
              <p:tags r:id="rId3"/>
            </p:custDataLst>
          </p:nvPr>
        </p:nvSpPr>
        <p:spPr>
          <a:xfrm>
            <a:off x="0" y="0"/>
            <a:ext cx="207450" cy="20745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DE" sz="2000" b="1" i="0" baseline="0" dirty="0">
              <a:latin typeface="Titillium Web" panose="00000300000000000000" pitchFamily="2" charset="0"/>
              <a:ea typeface="+mn-ea"/>
              <a:cs typeface="+mj-cs"/>
              <a:sym typeface="Titillium Web" panose="00000300000000000000" pitchFamily="2" charset="0"/>
            </a:endParaRPr>
          </a:p>
        </p:txBody>
      </p:sp>
      <p:sp>
        <p:nvSpPr>
          <p:cNvPr id="2" name="Titel 1"/>
          <p:cNvSpPr>
            <a:spLocks noGrp="1"/>
          </p:cNvSpPr>
          <p:nvPr>
            <p:ph type="title" hasCustomPrompt="1"/>
          </p:nvPr>
        </p:nvSpPr>
        <p:spPr>
          <a:xfrm>
            <a:off x="507912" y="574661"/>
            <a:ext cx="9360000" cy="400110"/>
          </a:xfrm>
          <a:noFill/>
        </p:spPr>
        <p:txBody>
          <a:bodyPr wrap="square" lIns="0" rIns="0" rtlCol="0" anchor="b">
            <a:spAutoFit/>
          </a:bodyPr>
          <a:lstStyle>
            <a:lvl1pPr algn="l">
              <a:defRPr lang="de-DE" sz="2000" b="1">
                <a:solidFill>
                  <a:schemeClr val="accent2"/>
                </a:solidFill>
                <a:latin typeface="Titillium Web" panose="00000300000000000000" pitchFamily="2" charset="0"/>
                <a:ea typeface="+mn-ea"/>
                <a:cs typeface="Titillium Web" panose="00000300000000000000" pitchFamily="2" charset="0"/>
              </a:defRPr>
            </a:lvl1pPr>
          </a:lstStyle>
          <a:p>
            <a:pPr marL="0" lvl="0" algn="l"/>
            <a:r>
              <a:rPr lang="de-DE" dirty="0"/>
              <a:t>Mastertitelformat bearbeiten</a:t>
            </a:r>
          </a:p>
        </p:txBody>
      </p:sp>
    </p:spTree>
    <p:extLst>
      <p:ext uri="{BB962C8B-B14F-4D97-AF65-F5344CB8AC3E}">
        <p14:creationId xmlns:p14="http://schemas.microsoft.com/office/powerpoint/2010/main" val="272753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_blau">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11BCF60-E2E1-43BF-8A20-7DBF0AA9998D}"/>
              </a:ext>
            </a:extLst>
          </p:cNvPr>
          <p:cNvGraphicFramePr>
            <a:graphicFrameLocks noChangeAspect="1"/>
          </p:cNvGraphicFramePr>
          <p:nvPr userDrawn="1">
            <p:custDataLst>
              <p:tags r:id="rId2"/>
            </p:custDataLst>
            <p:extLst>
              <p:ext uri="{D42A27DB-BD31-4B8C-83A1-F6EECF244321}">
                <p14:modId xmlns:p14="http://schemas.microsoft.com/office/powerpoint/2010/main" val="2301756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5" name="think-cell Folie" r:id="rId6" imgW="526" imgH="526" progId="TCLayout.ActiveDocument.1">
                  <p:embed/>
                </p:oleObj>
              </mc:Choice>
              <mc:Fallback>
                <p:oleObj name="think-cell Folie" r:id="rId6" imgW="526" imgH="52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A1E9996-B50A-4C0F-83D2-FB2B9B5EE220}"/>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US" sz="2000" b="1" i="0" baseline="0" dirty="0">
              <a:latin typeface="Titillium Web" panose="00000300000000000000" pitchFamily="2" charset="0"/>
              <a:ea typeface="+mn-ea"/>
              <a:cs typeface="+mj-cs"/>
              <a:sym typeface="Titillium Web" panose="00000300000000000000" pitchFamily="2" charset="0"/>
            </a:endParaRPr>
          </a:p>
        </p:txBody>
      </p:sp>
      <p:sp>
        <p:nvSpPr>
          <p:cNvPr id="5" name="Rectangle 4">
            <a:extLst>
              <a:ext uri="{FF2B5EF4-FFF2-40B4-BE49-F238E27FC236}">
                <a16:creationId xmlns:a16="http://schemas.microsoft.com/office/drawing/2014/main" id="{F540F339-8E21-4E70-A0E4-289C73103F12}"/>
              </a:ext>
            </a:extLst>
          </p:cNvPr>
          <p:cNvSpPr/>
          <p:nvPr userDrawn="1"/>
        </p:nvSpPr>
        <p:spPr>
          <a:xfrm>
            <a:off x="3176" y="3175"/>
            <a:ext cx="11945937" cy="67182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6">
            <a:extLst>
              <a:ext uri="{FF2B5EF4-FFF2-40B4-BE49-F238E27FC236}">
                <a16:creationId xmlns:a16="http://schemas.microsoft.com/office/drawing/2014/main" id="{7B3B532D-209B-461D-A84A-57CBDD252E82}"/>
              </a:ext>
            </a:extLst>
          </p:cNvPr>
          <p:cNvSpPr/>
          <p:nvPr userDrawn="1"/>
        </p:nvSpPr>
        <p:spPr>
          <a:xfrm>
            <a:off x="0" y="0"/>
            <a:ext cx="11949113" cy="1136842"/>
          </a:xfrm>
          <a:prstGeom prst="rect">
            <a:avLst/>
          </a:prstGeom>
          <a:solidFill>
            <a:schemeClr val="accent2">
              <a:lumMod val="5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3074" dirty="0"/>
          </a:p>
        </p:txBody>
      </p:sp>
      <p:sp>
        <p:nvSpPr>
          <p:cNvPr id="2" name="Title 1">
            <a:extLst>
              <a:ext uri="{FF2B5EF4-FFF2-40B4-BE49-F238E27FC236}">
                <a16:creationId xmlns:a16="http://schemas.microsoft.com/office/drawing/2014/main" id="{C3507E60-2D45-4888-ADA5-D567AE7CFCB0}"/>
              </a:ext>
            </a:extLst>
          </p:cNvPr>
          <p:cNvSpPr>
            <a:spLocks noGrp="1"/>
          </p:cNvSpPr>
          <p:nvPr>
            <p:ph type="title" hasCustomPrompt="1"/>
          </p:nvPr>
        </p:nvSpPr>
        <p:spPr>
          <a:xfrm>
            <a:off x="507912" y="388951"/>
            <a:ext cx="9173532" cy="584775"/>
          </a:xfrm>
        </p:spPr>
        <p:txBody>
          <a:bodyPr anchor="b"/>
          <a:lstStyle>
            <a:lvl1pPr>
              <a:defRPr sz="3200">
                <a:solidFill>
                  <a:schemeClr val="bg1"/>
                </a:solidFill>
                <a:latin typeface="+mj-lt"/>
              </a:defRPr>
            </a:lvl1pPr>
          </a:lstStyle>
          <a:p>
            <a:r>
              <a:rPr lang="en-US" dirty="0"/>
              <a:t>Agenda</a:t>
            </a:r>
            <a:endParaRPr lang="de-DE" dirty="0"/>
          </a:p>
        </p:txBody>
      </p:sp>
      <p:sp>
        <p:nvSpPr>
          <p:cNvPr id="7" name="TextBox 6">
            <a:extLst>
              <a:ext uri="{FF2B5EF4-FFF2-40B4-BE49-F238E27FC236}">
                <a16:creationId xmlns:a16="http://schemas.microsoft.com/office/drawing/2014/main" id="{27F445DD-17E3-46A9-9175-E9996E50EFBD}"/>
              </a:ext>
            </a:extLst>
          </p:cNvPr>
          <p:cNvSpPr txBox="1">
            <a:spLocks/>
          </p:cNvSpPr>
          <p:nvPr userDrawn="1">
            <p:custDataLst>
              <p:tags r:id="rId4"/>
            </p:custDataLst>
          </p:nvPr>
        </p:nvSpPr>
        <p:spPr>
          <a:xfrm>
            <a:off x="4877191" y="6443548"/>
            <a:ext cx="2194731"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de-DE" baseline="0" dirty="0">
                <a:latin typeface="+mn-lt"/>
              </a:defRPr>
            </a:lvl1pPr>
            <a:lvl2pPr marL="194400" lvl="1" indent="-190800" defTabSz="895350" eaLnBrk="1" latinLnBrk="0" hangingPunct="1">
              <a:buClr>
                <a:schemeClr val="tx2"/>
              </a:buClr>
              <a:buSzPct val="125000"/>
              <a:buFont typeface="Arial" charset="0"/>
              <a:buChar char="▪"/>
              <a:defRPr lang="de-DE" baseline="0" dirty="0">
                <a:latin typeface="+mn-lt"/>
              </a:defRPr>
            </a:lvl2pPr>
            <a:lvl3pPr marL="481012" lvl="2" indent="-285750" defTabSz="895350" eaLnBrk="1" latinLnBrk="0" hangingPunct="1">
              <a:buClr>
                <a:schemeClr val="tx2"/>
              </a:buClr>
              <a:buSzPct val="120000"/>
              <a:buFont typeface="Arial" charset="0"/>
              <a:buChar char="–"/>
              <a:defRPr lang="de-DE" baseline="0" dirty="0">
                <a:latin typeface="+mn-lt"/>
              </a:defRPr>
            </a:lvl3pPr>
            <a:lvl4pPr marL="615600" lvl="3" indent="-154800" defTabSz="895350" eaLnBrk="1" latinLnBrk="0" hangingPunct="1">
              <a:buClr>
                <a:schemeClr val="tx2"/>
              </a:buClr>
              <a:buSzPct val="120000"/>
              <a:buFont typeface="Arial" charset="0"/>
              <a:buChar char="▫"/>
              <a:defRPr lang="de-DE" baseline="0" dirty="0">
                <a:latin typeface="+mn-lt"/>
              </a:defRPr>
            </a:lvl4pPr>
            <a:lvl5pPr marL="748800" lvl="4" indent="-129600" defTabSz="895350" eaLnBrk="1" latinLnBrk="0" hangingPunct="1">
              <a:buClr>
                <a:schemeClr val="tx2"/>
              </a:buClr>
              <a:buSzPct val="89000"/>
              <a:buFont typeface="Arial" charset="0"/>
              <a:buChar char="-"/>
              <a:defRPr lang="de-DE"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4704" lvl="1" indent="0" algn="ctr">
              <a:spcBef>
                <a:spcPct val="30000"/>
              </a:spcBef>
              <a:buNone/>
            </a:pPr>
            <a:r>
              <a:rPr lang="en-US" sz="800" dirty="0">
                <a:solidFill>
                  <a:schemeClr val="bg1"/>
                </a:solidFill>
              </a:rPr>
              <a:t>–  STRENG VERTRAULICH  –</a:t>
            </a:r>
          </a:p>
        </p:txBody>
      </p:sp>
      <p:sp>
        <p:nvSpPr>
          <p:cNvPr id="12" name="Slide Number">
            <a:extLst>
              <a:ext uri="{FF2B5EF4-FFF2-40B4-BE49-F238E27FC236}">
                <a16:creationId xmlns:a16="http://schemas.microsoft.com/office/drawing/2014/main" id="{175362D0-AC01-43CA-8445-0DCEA307912A}"/>
              </a:ext>
            </a:extLst>
          </p:cNvPr>
          <p:cNvSpPr txBox="1">
            <a:spLocks/>
          </p:cNvSpPr>
          <p:nvPr userDrawn="1"/>
        </p:nvSpPr>
        <p:spPr bwMode="gray">
          <a:xfrm>
            <a:off x="11533041" y="6443548"/>
            <a:ext cx="131446"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00" b="1" smtClean="0">
                <a:solidFill>
                  <a:schemeClr val="bg1"/>
                </a:solidFill>
              </a:rPr>
              <a:pPr lvl="0"/>
              <a:t>‹Nr.›</a:t>
            </a:fld>
            <a:endParaRPr lang="en-US" sz="800" b="1" dirty="0">
              <a:solidFill>
                <a:schemeClr val="bg1"/>
              </a:solidFill>
            </a:endParaRPr>
          </a:p>
        </p:txBody>
      </p:sp>
      <p:pic>
        <p:nvPicPr>
          <p:cNvPr id="16" name="Picture 15">
            <a:extLst>
              <a:ext uri="{FF2B5EF4-FFF2-40B4-BE49-F238E27FC236}">
                <a16:creationId xmlns:a16="http://schemas.microsoft.com/office/drawing/2014/main" id="{69E3A0D9-E59C-4D9B-A8EC-24FB59CE353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05113" y="0"/>
            <a:ext cx="1944000" cy="1137543"/>
          </a:xfrm>
          <a:prstGeom prst="rect">
            <a:avLst/>
          </a:prstGeom>
        </p:spPr>
      </p:pic>
      <p:pic>
        <p:nvPicPr>
          <p:cNvPr id="6" name="Grafik 5"/>
          <p:cNvPicPr>
            <a:picLocks noChangeAspect="1"/>
          </p:cNvPicPr>
          <p:nvPr userDrawn="1"/>
        </p:nvPicPr>
        <p:blipFill rotWithShape="1">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3175" y="2789617"/>
            <a:ext cx="3933029" cy="3931857"/>
          </a:xfrm>
          <a:prstGeom prst="rect">
            <a:avLst/>
          </a:prstGeom>
        </p:spPr>
      </p:pic>
    </p:spTree>
    <p:extLst>
      <p:ext uri="{BB962C8B-B14F-4D97-AF65-F5344CB8AC3E}">
        <p14:creationId xmlns:p14="http://schemas.microsoft.com/office/powerpoint/2010/main" val="343340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grau">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11BCF60-E2E1-43BF-8A20-7DBF0AA9998D}"/>
              </a:ext>
            </a:extLst>
          </p:cNvPr>
          <p:cNvGraphicFramePr>
            <a:graphicFrameLocks noChangeAspect="1"/>
          </p:cNvGraphicFramePr>
          <p:nvPr userDrawn="1">
            <p:custDataLst>
              <p:tags r:id="rId2"/>
            </p:custDataLst>
            <p:extLst>
              <p:ext uri="{D42A27DB-BD31-4B8C-83A1-F6EECF244321}">
                <p14:modId xmlns:p14="http://schemas.microsoft.com/office/powerpoint/2010/main" val="262239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9" name="think-cell Folie" r:id="rId6" imgW="526" imgH="526" progId="TCLayout.ActiveDocument.1">
                  <p:embed/>
                </p:oleObj>
              </mc:Choice>
              <mc:Fallback>
                <p:oleObj name="think-cell Folie" r:id="rId6" imgW="526" imgH="526" progId="TCLayout.ActiveDocument.1">
                  <p:embed/>
                  <p:pic>
                    <p:nvPicPr>
                      <p:cNvPr id="4" name="Object 3" hidden="1">
                        <a:extLst>
                          <a:ext uri="{FF2B5EF4-FFF2-40B4-BE49-F238E27FC236}">
                            <a16:creationId xmlns:a16="http://schemas.microsoft.com/office/drawing/2014/main" id="{D11BCF60-E2E1-43BF-8A20-7DBF0AA9998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A1E9996-B50A-4C0F-83D2-FB2B9B5EE220}"/>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US" sz="2000" b="1" i="0" baseline="0" dirty="0">
              <a:latin typeface="Titillium Web" panose="00000300000000000000" pitchFamily="2" charset="0"/>
              <a:ea typeface="+mn-ea"/>
              <a:cs typeface="+mj-cs"/>
              <a:sym typeface="Titillium Web" panose="00000300000000000000" pitchFamily="2" charset="0"/>
            </a:endParaRPr>
          </a:p>
        </p:txBody>
      </p:sp>
      <p:sp>
        <p:nvSpPr>
          <p:cNvPr id="5" name="Rectangle 4">
            <a:extLst>
              <a:ext uri="{FF2B5EF4-FFF2-40B4-BE49-F238E27FC236}">
                <a16:creationId xmlns:a16="http://schemas.microsoft.com/office/drawing/2014/main" id="{F540F339-8E21-4E70-A0E4-289C73103F12}"/>
              </a:ext>
            </a:extLst>
          </p:cNvPr>
          <p:cNvSpPr/>
          <p:nvPr userDrawn="1"/>
        </p:nvSpPr>
        <p:spPr>
          <a:xfrm>
            <a:off x="3176" y="3175"/>
            <a:ext cx="11945937" cy="67182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6">
            <a:extLst>
              <a:ext uri="{FF2B5EF4-FFF2-40B4-BE49-F238E27FC236}">
                <a16:creationId xmlns:a16="http://schemas.microsoft.com/office/drawing/2014/main" id="{7B3B532D-209B-461D-A84A-57CBDD252E82}"/>
              </a:ext>
            </a:extLst>
          </p:cNvPr>
          <p:cNvSpPr/>
          <p:nvPr userDrawn="1"/>
        </p:nvSpPr>
        <p:spPr>
          <a:xfrm>
            <a:off x="0" y="0"/>
            <a:ext cx="11949113" cy="1136842"/>
          </a:xfrm>
          <a:prstGeom prst="rect">
            <a:avLst/>
          </a:pr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3074" dirty="0"/>
          </a:p>
        </p:txBody>
      </p:sp>
      <p:sp>
        <p:nvSpPr>
          <p:cNvPr id="2" name="Title 1">
            <a:extLst>
              <a:ext uri="{FF2B5EF4-FFF2-40B4-BE49-F238E27FC236}">
                <a16:creationId xmlns:a16="http://schemas.microsoft.com/office/drawing/2014/main" id="{C3507E60-2D45-4888-ADA5-D567AE7CFCB0}"/>
              </a:ext>
            </a:extLst>
          </p:cNvPr>
          <p:cNvSpPr>
            <a:spLocks noGrp="1"/>
          </p:cNvSpPr>
          <p:nvPr>
            <p:ph type="title" hasCustomPrompt="1"/>
          </p:nvPr>
        </p:nvSpPr>
        <p:spPr>
          <a:xfrm>
            <a:off x="507912" y="388951"/>
            <a:ext cx="9173532" cy="584775"/>
          </a:xfrm>
        </p:spPr>
        <p:txBody>
          <a:bodyPr anchor="b"/>
          <a:lstStyle>
            <a:lvl1pPr>
              <a:defRPr sz="3200">
                <a:solidFill>
                  <a:schemeClr val="bg1"/>
                </a:solidFill>
                <a:latin typeface="+mj-lt"/>
              </a:defRPr>
            </a:lvl1pPr>
          </a:lstStyle>
          <a:p>
            <a:r>
              <a:rPr lang="en-US" dirty="0"/>
              <a:t>Agenda</a:t>
            </a:r>
            <a:endParaRPr lang="de-DE" dirty="0"/>
          </a:p>
        </p:txBody>
      </p:sp>
      <p:sp>
        <p:nvSpPr>
          <p:cNvPr id="12" name="TextBox 11">
            <a:extLst>
              <a:ext uri="{FF2B5EF4-FFF2-40B4-BE49-F238E27FC236}">
                <a16:creationId xmlns:a16="http://schemas.microsoft.com/office/drawing/2014/main" id="{CAFBEECD-2C71-4304-BD17-635C9837FF34}"/>
              </a:ext>
            </a:extLst>
          </p:cNvPr>
          <p:cNvSpPr txBox="1">
            <a:spLocks/>
          </p:cNvSpPr>
          <p:nvPr userDrawn="1">
            <p:custDataLst>
              <p:tags r:id="rId4"/>
            </p:custDataLst>
          </p:nvPr>
        </p:nvSpPr>
        <p:spPr>
          <a:xfrm>
            <a:off x="4877191" y="6443548"/>
            <a:ext cx="2194731"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de-DE" baseline="0" dirty="0">
                <a:latin typeface="+mn-lt"/>
              </a:defRPr>
            </a:lvl1pPr>
            <a:lvl2pPr marL="194400" lvl="1" indent="-190800" defTabSz="895350" eaLnBrk="1" latinLnBrk="0" hangingPunct="1">
              <a:buClr>
                <a:schemeClr val="tx2"/>
              </a:buClr>
              <a:buSzPct val="125000"/>
              <a:buFont typeface="Arial" charset="0"/>
              <a:buChar char="▪"/>
              <a:defRPr lang="de-DE" baseline="0" dirty="0">
                <a:latin typeface="+mn-lt"/>
              </a:defRPr>
            </a:lvl2pPr>
            <a:lvl3pPr marL="481012" lvl="2" indent="-285750" defTabSz="895350" eaLnBrk="1" latinLnBrk="0" hangingPunct="1">
              <a:buClr>
                <a:schemeClr val="tx2"/>
              </a:buClr>
              <a:buSzPct val="120000"/>
              <a:buFont typeface="Arial" charset="0"/>
              <a:buChar char="–"/>
              <a:defRPr lang="de-DE" baseline="0" dirty="0">
                <a:latin typeface="+mn-lt"/>
              </a:defRPr>
            </a:lvl3pPr>
            <a:lvl4pPr marL="615600" lvl="3" indent="-154800" defTabSz="895350" eaLnBrk="1" latinLnBrk="0" hangingPunct="1">
              <a:buClr>
                <a:schemeClr val="tx2"/>
              </a:buClr>
              <a:buSzPct val="120000"/>
              <a:buFont typeface="Arial" charset="0"/>
              <a:buChar char="▫"/>
              <a:defRPr lang="de-DE" baseline="0" dirty="0">
                <a:latin typeface="+mn-lt"/>
              </a:defRPr>
            </a:lvl4pPr>
            <a:lvl5pPr marL="748800" lvl="4" indent="-129600" defTabSz="895350" eaLnBrk="1" latinLnBrk="0" hangingPunct="1">
              <a:buClr>
                <a:schemeClr val="tx2"/>
              </a:buClr>
              <a:buSzPct val="89000"/>
              <a:buFont typeface="Arial" charset="0"/>
              <a:buChar char="-"/>
              <a:defRPr lang="de-DE"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4704" lvl="1" indent="0" algn="ctr">
              <a:spcBef>
                <a:spcPct val="30000"/>
              </a:spcBef>
              <a:buNone/>
            </a:pPr>
            <a:r>
              <a:rPr lang="en-US" sz="800" dirty="0">
                <a:solidFill>
                  <a:schemeClr val="bg1"/>
                </a:solidFill>
              </a:rPr>
              <a:t>–  STRENG VERTRAULICH –</a:t>
            </a:r>
          </a:p>
        </p:txBody>
      </p:sp>
      <p:sp>
        <p:nvSpPr>
          <p:cNvPr id="13" name="Slide Number">
            <a:extLst>
              <a:ext uri="{FF2B5EF4-FFF2-40B4-BE49-F238E27FC236}">
                <a16:creationId xmlns:a16="http://schemas.microsoft.com/office/drawing/2014/main" id="{7FB8BAB6-8055-4BC4-A442-606BE2D05074}"/>
              </a:ext>
            </a:extLst>
          </p:cNvPr>
          <p:cNvSpPr txBox="1">
            <a:spLocks/>
          </p:cNvSpPr>
          <p:nvPr userDrawn="1"/>
        </p:nvSpPr>
        <p:spPr bwMode="gray">
          <a:xfrm>
            <a:off x="11533041" y="6443548"/>
            <a:ext cx="131446"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00" b="1" smtClean="0">
                <a:solidFill>
                  <a:schemeClr val="bg1"/>
                </a:solidFill>
              </a:rPr>
              <a:pPr lvl="0"/>
              <a:t>‹Nr.›</a:t>
            </a:fld>
            <a:endParaRPr lang="en-US" sz="800" b="1" dirty="0">
              <a:solidFill>
                <a:schemeClr val="bg1"/>
              </a:solidFill>
            </a:endParaRPr>
          </a:p>
        </p:txBody>
      </p:sp>
      <p:pic>
        <p:nvPicPr>
          <p:cNvPr id="16" name="Picture 15">
            <a:extLst>
              <a:ext uri="{FF2B5EF4-FFF2-40B4-BE49-F238E27FC236}">
                <a16:creationId xmlns:a16="http://schemas.microsoft.com/office/drawing/2014/main" id="{4473CCCB-6B20-4AB6-A1D2-920B8C7FC51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05113" y="0"/>
            <a:ext cx="1944000" cy="1137543"/>
          </a:xfrm>
          <a:prstGeom prst="rect">
            <a:avLst/>
          </a:prstGeom>
        </p:spPr>
      </p:pic>
      <p:pic>
        <p:nvPicPr>
          <p:cNvPr id="11" name="Grafik 10"/>
          <p:cNvPicPr>
            <a:picLocks noChangeAspect="1"/>
          </p:cNvPicPr>
          <p:nvPr userDrawn="1"/>
        </p:nvPicPr>
        <p:blipFill rotWithShape="1">
          <a:blip r:embed="rId9">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3175" y="2789617"/>
            <a:ext cx="3933029" cy="3931857"/>
          </a:xfrm>
          <a:prstGeom prst="rect">
            <a:avLst/>
          </a:prstGeom>
        </p:spPr>
      </p:pic>
    </p:spTree>
    <p:extLst>
      <p:ext uri="{BB962C8B-B14F-4D97-AF65-F5344CB8AC3E}">
        <p14:creationId xmlns:p14="http://schemas.microsoft.com/office/powerpoint/2010/main" val="284574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5B8A89-A71F-4760-A80B-E5AA034E14D0}"/>
              </a:ext>
            </a:extLst>
          </p:cNvPr>
          <p:cNvGraphicFramePr>
            <a:graphicFrameLocks noChangeAspect="1"/>
          </p:cNvGraphicFramePr>
          <p:nvPr userDrawn="1">
            <p:custDataLst>
              <p:tags r:id="rId2"/>
            </p:custDataLst>
            <p:extLst>
              <p:ext uri="{D42A27DB-BD31-4B8C-83A1-F6EECF244321}">
                <p14:modId xmlns:p14="http://schemas.microsoft.com/office/powerpoint/2010/main" val="3798582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3" name="think-cell Folie" r:id="rId4" imgW="526" imgH="526" progId="TCLayout.ActiveDocument.1">
                  <p:embed/>
                </p:oleObj>
              </mc:Choice>
              <mc:Fallback>
                <p:oleObj name="think-cell Folie" r:id="rId4" imgW="526" imgH="5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C4F0CB7-EA98-440F-8BC6-4EDA5C0240D1}"/>
              </a:ext>
            </a:extLst>
          </p:cNvPr>
          <p:cNvSpPr>
            <a:spLocks noGrp="1"/>
          </p:cNvSpPr>
          <p:nvPr>
            <p:ph type="title" hasCustomPrompt="1"/>
          </p:nvPr>
        </p:nvSpPr>
        <p:spPr>
          <a:xfrm>
            <a:off x="1294556" y="2429713"/>
            <a:ext cx="9360000" cy="1862048"/>
          </a:xfrm>
        </p:spPr>
        <p:txBody>
          <a:bodyPr/>
          <a:lstStyle>
            <a:lvl1pPr algn="ctr">
              <a:defRPr sz="11500">
                <a:solidFill>
                  <a:schemeClr val="accent2"/>
                </a:solidFill>
              </a:defRPr>
            </a:lvl1pPr>
          </a:lstStyle>
          <a:p>
            <a:r>
              <a:rPr lang="en-US" dirty="0"/>
              <a:t>BACKUP</a:t>
            </a:r>
            <a:endParaRPr lang="de-DE" dirty="0"/>
          </a:p>
        </p:txBody>
      </p:sp>
    </p:spTree>
    <p:extLst>
      <p:ext uri="{BB962C8B-B14F-4D97-AF65-F5344CB8AC3E}">
        <p14:creationId xmlns:p14="http://schemas.microsoft.com/office/powerpoint/2010/main" val="373745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82C241C-4BF1-44BF-BE59-004A852CFCE1}"/>
              </a:ext>
            </a:extLst>
          </p:cNvPr>
          <p:cNvGraphicFramePr>
            <a:graphicFrameLocks noChangeAspect="1"/>
          </p:cNvGraphicFramePr>
          <p:nvPr userDrawn="1">
            <p:custDataLst>
              <p:tags r:id="rId8"/>
            </p:custDataLst>
            <p:extLst>
              <p:ext uri="{D42A27DB-BD31-4B8C-83A1-F6EECF244321}">
                <p14:modId xmlns:p14="http://schemas.microsoft.com/office/powerpoint/2010/main" val="3968224889"/>
              </p:ext>
            </p:extLst>
          </p:nvPr>
        </p:nvGraphicFramePr>
        <p:xfrm>
          <a:off x="2075" y="2075"/>
          <a:ext cx="2075" cy="2075"/>
        </p:xfrm>
        <a:graphic>
          <a:graphicData uri="http://schemas.openxmlformats.org/presentationml/2006/ole">
            <mc:AlternateContent xmlns:mc="http://schemas.openxmlformats.org/markup-compatibility/2006">
              <mc:Choice xmlns:v="urn:schemas-microsoft-com:vml" Requires="v">
                <p:oleObj spid="_x0000_s1033" name="think-cell Folie" r:id="rId10" imgW="526" imgH="526" progId="TCLayout.ActiveDocument.1">
                  <p:embed/>
                </p:oleObj>
              </mc:Choice>
              <mc:Fallback>
                <p:oleObj name="think-cell Folie" r:id="rId10" imgW="526" imgH="526" progId="TCLayout.ActiveDocument.1">
                  <p:embed/>
                  <p:pic>
                    <p:nvPicPr>
                      <p:cNvPr id="0" name=""/>
                      <p:cNvPicPr/>
                      <p:nvPr/>
                    </p:nvPicPr>
                    <p:blipFill>
                      <a:blip r:embed="rId11"/>
                      <a:stretch>
                        <a:fillRect/>
                      </a:stretch>
                    </p:blipFill>
                    <p:spPr>
                      <a:xfrm>
                        <a:off x="2075" y="2075"/>
                        <a:ext cx="2075" cy="2075"/>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FA35B95-48CB-463D-9106-CE5C7124E0AC}"/>
              </a:ext>
            </a:extLst>
          </p:cNvPr>
          <p:cNvSpPr/>
          <p:nvPr userDrawn="1">
            <p:custDataLst>
              <p:tags r:id="rId9"/>
            </p:custDataLst>
          </p:nvPr>
        </p:nvSpPr>
        <p:spPr>
          <a:xfrm>
            <a:off x="0" y="0"/>
            <a:ext cx="207450" cy="20745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de-DE" sz="2000" b="1" i="0" baseline="0" dirty="0">
              <a:latin typeface="Titillium Web" panose="00000500000000000000" pitchFamily="2" charset="0"/>
              <a:ea typeface="+mn-ea"/>
              <a:cs typeface="+mj-cs"/>
              <a:sym typeface="Titillium Web" panose="00000500000000000000" pitchFamily="2" charset="0"/>
            </a:endParaRPr>
          </a:p>
        </p:txBody>
      </p:sp>
      <p:sp>
        <p:nvSpPr>
          <p:cNvPr id="2" name="Titelplatzhalter 1"/>
          <p:cNvSpPr>
            <a:spLocks noGrp="1"/>
          </p:cNvSpPr>
          <p:nvPr>
            <p:ph type="title"/>
          </p:nvPr>
        </p:nvSpPr>
        <p:spPr>
          <a:xfrm>
            <a:off x="507912" y="573616"/>
            <a:ext cx="9360000" cy="400110"/>
          </a:xfrm>
          <a:prstGeom prst="rect">
            <a:avLst/>
          </a:prstGeom>
          <a:noFill/>
        </p:spPr>
        <p:txBody>
          <a:bodyPr vert="horz" wrap="square" lIns="0" tIns="45720" rIns="0" bIns="45720" rtlCol="0" anchor="b">
            <a:spAutoFit/>
          </a:bodyPr>
          <a:lstStyle/>
          <a:p>
            <a:pPr marL="0" lvl="0" algn="l"/>
            <a:r>
              <a:rPr lang="de-DE" dirty="0"/>
              <a:t>Mastertitelformat bearbeiten</a:t>
            </a:r>
          </a:p>
        </p:txBody>
      </p:sp>
      <p:sp>
        <p:nvSpPr>
          <p:cNvPr id="14" name="Slide Number">
            <a:extLst>
              <a:ext uri="{FF2B5EF4-FFF2-40B4-BE49-F238E27FC236}">
                <a16:creationId xmlns:a16="http://schemas.microsoft.com/office/drawing/2014/main" id="{6214EB3C-0BB7-4838-843A-459D6D836167}"/>
              </a:ext>
            </a:extLst>
          </p:cNvPr>
          <p:cNvSpPr txBox="1">
            <a:spLocks/>
          </p:cNvSpPr>
          <p:nvPr userDrawn="1"/>
        </p:nvSpPr>
        <p:spPr bwMode="gray">
          <a:xfrm>
            <a:off x="11533041" y="6443548"/>
            <a:ext cx="131446"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00" b="1" smtClean="0">
                <a:solidFill>
                  <a:schemeClr val="accent1"/>
                </a:solidFill>
              </a:rPr>
              <a:pPr lvl="0"/>
              <a:t>‹Nr.›</a:t>
            </a:fld>
            <a:endParaRPr lang="en-US" sz="800" b="1" dirty="0">
              <a:solidFill>
                <a:schemeClr val="accent1"/>
              </a:solidFill>
            </a:endParaRPr>
          </a:p>
        </p:txBody>
      </p:sp>
      <p:sp>
        <p:nvSpPr>
          <p:cNvPr id="3" name="Text Placeholder 2">
            <a:extLst>
              <a:ext uri="{FF2B5EF4-FFF2-40B4-BE49-F238E27FC236}">
                <a16:creationId xmlns:a16="http://schemas.microsoft.com/office/drawing/2014/main" id="{EC209826-2C7E-4FBA-8E86-6D237C7C852A}"/>
              </a:ext>
            </a:extLst>
          </p:cNvPr>
          <p:cNvSpPr>
            <a:spLocks noGrp="1"/>
          </p:cNvSpPr>
          <p:nvPr>
            <p:ph type="body" idx="1"/>
          </p:nvPr>
        </p:nvSpPr>
        <p:spPr>
          <a:xfrm>
            <a:off x="820738" y="1789113"/>
            <a:ext cx="10307637" cy="1520416"/>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3016549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597469" rtl="0" eaLnBrk="1" latinLnBrk="0" hangingPunct="1">
        <a:spcBef>
          <a:spcPct val="0"/>
        </a:spcBef>
        <a:buNone/>
        <a:defRPr lang="de-DE" sz="2000" b="1" kern="1200">
          <a:solidFill>
            <a:schemeClr val="accent2"/>
          </a:solidFill>
          <a:latin typeface="+mj-lt"/>
          <a:ea typeface="+mn-ea"/>
          <a:cs typeface="+mj-cs"/>
        </a:defRPr>
      </a:lvl1pPr>
    </p:titleStyle>
    <p:bodyStyle>
      <a:lvl1pPr marL="448102" indent="-448102" algn="l" defTabSz="597469" rtl="0" eaLnBrk="1" latinLnBrk="0" hangingPunct="1">
        <a:spcBef>
          <a:spcPct val="20000"/>
        </a:spcBef>
        <a:buFont typeface="Arial"/>
        <a:buChar char="•"/>
        <a:defRPr sz="1600" kern="1200">
          <a:solidFill>
            <a:schemeClr val="tx1"/>
          </a:solidFill>
          <a:latin typeface="+mn-lt"/>
          <a:ea typeface="+mn-ea"/>
          <a:cs typeface="+mn-cs"/>
        </a:defRPr>
      </a:lvl1pPr>
      <a:lvl2pPr marL="970887" indent="-373418" algn="l" defTabSz="597469" rtl="0" eaLnBrk="1" latinLnBrk="0" hangingPunct="1">
        <a:spcBef>
          <a:spcPct val="20000"/>
        </a:spcBef>
        <a:buFont typeface="Arial"/>
        <a:buChar char="–"/>
        <a:defRPr sz="1600" kern="1200">
          <a:solidFill>
            <a:schemeClr val="tx1"/>
          </a:solidFill>
          <a:latin typeface="+mn-lt"/>
          <a:ea typeface="+mn-ea"/>
          <a:cs typeface="+mn-cs"/>
        </a:defRPr>
      </a:lvl2pPr>
      <a:lvl3pPr marL="1493672" indent="-298734" algn="l" defTabSz="597469" rtl="0" eaLnBrk="1" latinLnBrk="0" hangingPunct="1">
        <a:spcBef>
          <a:spcPct val="20000"/>
        </a:spcBef>
        <a:buFont typeface="Arial"/>
        <a:buChar char="•"/>
        <a:defRPr sz="1600" kern="1200">
          <a:solidFill>
            <a:schemeClr val="tx1"/>
          </a:solidFill>
          <a:latin typeface="+mn-lt"/>
          <a:ea typeface="+mn-ea"/>
          <a:cs typeface="+mn-cs"/>
        </a:defRPr>
      </a:lvl3pPr>
      <a:lvl4pPr marL="2091141" indent="-298734" algn="l" defTabSz="597469" rtl="0" eaLnBrk="1" latinLnBrk="0" hangingPunct="1">
        <a:spcBef>
          <a:spcPct val="20000"/>
        </a:spcBef>
        <a:buFont typeface="Arial"/>
        <a:buChar char="–"/>
        <a:defRPr sz="1600" kern="1200">
          <a:solidFill>
            <a:schemeClr val="tx1"/>
          </a:solidFill>
          <a:latin typeface="+mn-lt"/>
          <a:ea typeface="+mn-ea"/>
          <a:cs typeface="+mn-cs"/>
        </a:defRPr>
      </a:lvl4pPr>
      <a:lvl5pPr marL="2688610" indent="-298734" algn="l" defTabSz="597469" rtl="0" eaLnBrk="1" latinLnBrk="0" hangingPunct="1">
        <a:spcBef>
          <a:spcPct val="20000"/>
        </a:spcBef>
        <a:buFont typeface="Arial"/>
        <a:buChar char="»"/>
        <a:defRPr sz="1600" kern="1200">
          <a:solidFill>
            <a:schemeClr val="tx1"/>
          </a:solidFill>
          <a:latin typeface="+mn-lt"/>
          <a:ea typeface="+mn-ea"/>
          <a:cs typeface="+mn-cs"/>
        </a:defRPr>
      </a:lvl5pPr>
      <a:lvl6pPr marL="3286079" indent="-298734" algn="l" defTabSz="597469" rtl="0" eaLnBrk="1" latinLnBrk="0" hangingPunct="1">
        <a:spcBef>
          <a:spcPct val="20000"/>
        </a:spcBef>
        <a:buFont typeface="Arial"/>
        <a:buChar char="•"/>
        <a:defRPr sz="2614" kern="1200">
          <a:solidFill>
            <a:schemeClr val="tx1"/>
          </a:solidFill>
          <a:latin typeface="+mn-lt"/>
          <a:ea typeface="+mn-ea"/>
          <a:cs typeface="+mn-cs"/>
        </a:defRPr>
      </a:lvl6pPr>
      <a:lvl7pPr marL="3883548" indent="-298734" algn="l" defTabSz="597469" rtl="0" eaLnBrk="1" latinLnBrk="0" hangingPunct="1">
        <a:spcBef>
          <a:spcPct val="20000"/>
        </a:spcBef>
        <a:buFont typeface="Arial"/>
        <a:buChar char="•"/>
        <a:defRPr sz="2614" kern="1200">
          <a:solidFill>
            <a:schemeClr val="tx1"/>
          </a:solidFill>
          <a:latin typeface="+mn-lt"/>
          <a:ea typeface="+mn-ea"/>
          <a:cs typeface="+mn-cs"/>
        </a:defRPr>
      </a:lvl7pPr>
      <a:lvl8pPr marL="4481017" indent="-298734" algn="l" defTabSz="597469" rtl="0" eaLnBrk="1" latinLnBrk="0" hangingPunct="1">
        <a:spcBef>
          <a:spcPct val="20000"/>
        </a:spcBef>
        <a:buFont typeface="Arial"/>
        <a:buChar char="•"/>
        <a:defRPr sz="2614" kern="1200">
          <a:solidFill>
            <a:schemeClr val="tx1"/>
          </a:solidFill>
          <a:latin typeface="+mn-lt"/>
          <a:ea typeface="+mn-ea"/>
          <a:cs typeface="+mn-cs"/>
        </a:defRPr>
      </a:lvl8pPr>
      <a:lvl9pPr marL="5078486" indent="-298734" algn="l" defTabSz="597469" rtl="0" eaLnBrk="1" latinLnBrk="0" hangingPunct="1">
        <a:spcBef>
          <a:spcPct val="20000"/>
        </a:spcBef>
        <a:buFont typeface="Arial"/>
        <a:buChar char="•"/>
        <a:defRPr sz="2614" kern="1200">
          <a:solidFill>
            <a:schemeClr val="tx1"/>
          </a:solidFill>
          <a:latin typeface="+mn-lt"/>
          <a:ea typeface="+mn-ea"/>
          <a:cs typeface="+mn-cs"/>
        </a:defRPr>
      </a:lvl9pPr>
    </p:bodyStyle>
    <p:otherStyle>
      <a:defPPr>
        <a:defRPr lang="de-DE"/>
      </a:defPPr>
      <a:lvl1pPr marL="0" algn="l" defTabSz="597469" rtl="0" eaLnBrk="1" latinLnBrk="0" hangingPunct="1">
        <a:defRPr sz="2352" kern="1200">
          <a:solidFill>
            <a:schemeClr val="tx1"/>
          </a:solidFill>
          <a:latin typeface="+mn-lt"/>
          <a:ea typeface="+mn-ea"/>
          <a:cs typeface="+mn-cs"/>
        </a:defRPr>
      </a:lvl1pPr>
      <a:lvl2pPr marL="597469" algn="l" defTabSz="597469" rtl="0" eaLnBrk="1" latinLnBrk="0" hangingPunct="1">
        <a:defRPr sz="2352" kern="1200">
          <a:solidFill>
            <a:schemeClr val="tx1"/>
          </a:solidFill>
          <a:latin typeface="+mn-lt"/>
          <a:ea typeface="+mn-ea"/>
          <a:cs typeface="+mn-cs"/>
        </a:defRPr>
      </a:lvl2pPr>
      <a:lvl3pPr marL="1194938" algn="l" defTabSz="597469" rtl="0" eaLnBrk="1" latinLnBrk="0" hangingPunct="1">
        <a:defRPr sz="2352" kern="1200">
          <a:solidFill>
            <a:schemeClr val="tx1"/>
          </a:solidFill>
          <a:latin typeface="+mn-lt"/>
          <a:ea typeface="+mn-ea"/>
          <a:cs typeface="+mn-cs"/>
        </a:defRPr>
      </a:lvl3pPr>
      <a:lvl4pPr marL="1792407" algn="l" defTabSz="597469" rtl="0" eaLnBrk="1" latinLnBrk="0" hangingPunct="1">
        <a:defRPr sz="2352" kern="1200">
          <a:solidFill>
            <a:schemeClr val="tx1"/>
          </a:solidFill>
          <a:latin typeface="+mn-lt"/>
          <a:ea typeface="+mn-ea"/>
          <a:cs typeface="+mn-cs"/>
        </a:defRPr>
      </a:lvl4pPr>
      <a:lvl5pPr marL="2389876" algn="l" defTabSz="597469" rtl="0" eaLnBrk="1" latinLnBrk="0" hangingPunct="1">
        <a:defRPr sz="2352" kern="1200">
          <a:solidFill>
            <a:schemeClr val="tx1"/>
          </a:solidFill>
          <a:latin typeface="+mn-lt"/>
          <a:ea typeface="+mn-ea"/>
          <a:cs typeface="+mn-cs"/>
        </a:defRPr>
      </a:lvl5pPr>
      <a:lvl6pPr marL="2987345" algn="l" defTabSz="597469" rtl="0" eaLnBrk="1" latinLnBrk="0" hangingPunct="1">
        <a:defRPr sz="2352" kern="1200">
          <a:solidFill>
            <a:schemeClr val="tx1"/>
          </a:solidFill>
          <a:latin typeface="+mn-lt"/>
          <a:ea typeface="+mn-ea"/>
          <a:cs typeface="+mn-cs"/>
        </a:defRPr>
      </a:lvl6pPr>
      <a:lvl7pPr marL="3584814" algn="l" defTabSz="597469" rtl="0" eaLnBrk="1" latinLnBrk="0" hangingPunct="1">
        <a:defRPr sz="2352" kern="1200">
          <a:solidFill>
            <a:schemeClr val="tx1"/>
          </a:solidFill>
          <a:latin typeface="+mn-lt"/>
          <a:ea typeface="+mn-ea"/>
          <a:cs typeface="+mn-cs"/>
        </a:defRPr>
      </a:lvl7pPr>
      <a:lvl8pPr marL="4182283" algn="l" defTabSz="597469" rtl="0" eaLnBrk="1" latinLnBrk="0" hangingPunct="1">
        <a:defRPr sz="2352" kern="1200">
          <a:solidFill>
            <a:schemeClr val="tx1"/>
          </a:solidFill>
          <a:latin typeface="+mn-lt"/>
          <a:ea typeface="+mn-ea"/>
          <a:cs typeface="+mn-cs"/>
        </a:defRPr>
      </a:lvl8pPr>
      <a:lvl9pPr marL="4779752" algn="l" defTabSz="597469" rtl="0" eaLnBrk="1" latinLnBrk="0" hangingPunct="1">
        <a:defRPr sz="23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094FF21F-17CD-4F45-837C-D7771246195A}"/>
              </a:ext>
            </a:extLst>
          </p:cNvPr>
          <p:cNvSpPr/>
          <p:nvPr/>
        </p:nvSpPr>
        <p:spPr>
          <a:xfrm>
            <a:off x="0" y="0"/>
            <a:ext cx="11949113" cy="6721475"/>
          </a:xfrm>
          <a:prstGeom prst="rect">
            <a:avLst/>
          </a:prstGeom>
          <a:solidFill>
            <a:schemeClr val="accent2">
              <a:alpha val="87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8" name="Rechteck 7">
            <a:extLst>
              <a:ext uri="{FF2B5EF4-FFF2-40B4-BE49-F238E27FC236}">
                <a16:creationId xmlns:a16="http://schemas.microsoft.com/office/drawing/2014/main" id="{FF04F14D-1C91-4678-9F18-2967BC379E7C}"/>
              </a:ext>
            </a:extLst>
          </p:cNvPr>
          <p:cNvSpPr/>
          <p:nvPr/>
        </p:nvSpPr>
        <p:spPr>
          <a:xfrm>
            <a:off x="-1" y="3360737"/>
            <a:ext cx="8661142" cy="1603149"/>
          </a:xfrm>
          <a:prstGeom prst="rect">
            <a:avLst/>
          </a:prstGeom>
          <a:solidFill>
            <a:schemeClr val="bg1">
              <a:lumMod val="85000"/>
              <a:alpha val="93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de-DE" sz="2800" dirty="0">
              <a:solidFill>
                <a:schemeClr val="bg1"/>
              </a:solidFill>
              <a:latin typeface="Arial" panose="020B0604020202020204" pitchFamily="34" charset="0"/>
              <a:cs typeface="Arial" panose="020B0604020202020204" pitchFamily="34" charset="0"/>
            </a:endParaRPr>
          </a:p>
          <a:p>
            <a:r>
              <a:rPr lang="de-DE" sz="2800" dirty="0">
                <a:solidFill>
                  <a:schemeClr val="bg1"/>
                </a:solidFill>
                <a:latin typeface="Arial" panose="020B0604020202020204" pitchFamily="34" charset="0"/>
                <a:cs typeface="Arial" panose="020B0604020202020204" pitchFamily="34" charset="0"/>
              </a:rPr>
              <a:t>	Beratungsgespräch Maschinenbruchversicherung</a:t>
            </a:r>
          </a:p>
          <a:p>
            <a:r>
              <a:rPr lang="de-DE" sz="2800" dirty="0">
                <a:solidFill>
                  <a:schemeClr val="bg1"/>
                </a:solidFill>
                <a:latin typeface="Arial" panose="020B0604020202020204" pitchFamily="34" charset="0"/>
                <a:cs typeface="Arial" panose="020B0604020202020204" pitchFamily="34" charset="0"/>
              </a:rPr>
              <a:t>	für [Name des Kunden]</a:t>
            </a:r>
          </a:p>
          <a:p>
            <a:r>
              <a:rPr lang="de-DE" sz="2800" dirty="0">
                <a:solidFill>
                  <a:schemeClr val="bg1"/>
                </a:solidFill>
                <a:latin typeface="Arial" panose="020B0604020202020204" pitchFamily="34" charset="0"/>
                <a:cs typeface="Arial" panose="020B0604020202020204" pitchFamily="34" charset="0"/>
              </a:rPr>
              <a:t>	</a:t>
            </a:r>
          </a:p>
          <a:p>
            <a:r>
              <a:rPr lang="de-DE" sz="2800" dirty="0">
                <a:solidFill>
                  <a:schemeClr val="bg1"/>
                </a:solidFill>
                <a:latin typeface="Arial" panose="020B0604020202020204" pitchFamily="34" charset="0"/>
                <a:cs typeface="Arial" panose="020B0604020202020204" pitchFamily="34" charset="0"/>
              </a:rPr>
              <a:t>	</a:t>
            </a:r>
          </a:p>
        </p:txBody>
      </p:sp>
      <p:sp>
        <p:nvSpPr>
          <p:cNvPr id="9" name="Textplatzhalter 3">
            <a:extLst>
              <a:ext uri="{FF2B5EF4-FFF2-40B4-BE49-F238E27FC236}">
                <a16:creationId xmlns:a16="http://schemas.microsoft.com/office/drawing/2014/main" id="{067BEF30-CCA6-4A83-AA33-4F2A23EB98CA}"/>
              </a:ext>
            </a:extLst>
          </p:cNvPr>
          <p:cNvSpPr txBox="1">
            <a:spLocks/>
          </p:cNvSpPr>
          <p:nvPr/>
        </p:nvSpPr>
        <p:spPr>
          <a:xfrm>
            <a:off x="1" y="4543847"/>
            <a:ext cx="5422900" cy="338554"/>
          </a:xfrm>
          <a:prstGeom prst="rect">
            <a:avLst/>
          </a:prstGeom>
        </p:spPr>
        <p:txBody>
          <a:bodyPr/>
          <a:lstStyle>
            <a:lvl1pPr marL="448102" indent="-448102" algn="l" defTabSz="597469" rtl="0" eaLnBrk="1" latinLnBrk="0" hangingPunct="1">
              <a:spcBef>
                <a:spcPct val="20000"/>
              </a:spcBef>
              <a:buFont typeface="Arial"/>
              <a:buChar char="•"/>
              <a:defRPr sz="1600" kern="1200">
                <a:solidFill>
                  <a:schemeClr val="tx1"/>
                </a:solidFill>
                <a:latin typeface="+mn-lt"/>
                <a:ea typeface="+mn-ea"/>
                <a:cs typeface="+mn-cs"/>
              </a:defRPr>
            </a:lvl1pPr>
            <a:lvl2pPr marL="970887" indent="-373418" algn="l" defTabSz="597469" rtl="0" eaLnBrk="1" latinLnBrk="0" hangingPunct="1">
              <a:spcBef>
                <a:spcPct val="20000"/>
              </a:spcBef>
              <a:buFont typeface="Arial"/>
              <a:buChar char="–"/>
              <a:defRPr sz="1600" kern="1200">
                <a:solidFill>
                  <a:schemeClr val="tx1"/>
                </a:solidFill>
                <a:latin typeface="+mn-lt"/>
                <a:ea typeface="+mn-ea"/>
                <a:cs typeface="+mn-cs"/>
              </a:defRPr>
            </a:lvl2pPr>
            <a:lvl3pPr marL="1493672" indent="-298734" algn="l" defTabSz="597469" rtl="0" eaLnBrk="1" latinLnBrk="0" hangingPunct="1">
              <a:spcBef>
                <a:spcPct val="20000"/>
              </a:spcBef>
              <a:buFont typeface="Arial"/>
              <a:buChar char="•"/>
              <a:defRPr sz="1600" kern="1200">
                <a:solidFill>
                  <a:schemeClr val="tx1"/>
                </a:solidFill>
                <a:latin typeface="+mn-lt"/>
                <a:ea typeface="+mn-ea"/>
                <a:cs typeface="+mn-cs"/>
              </a:defRPr>
            </a:lvl3pPr>
            <a:lvl4pPr marL="2091141" indent="-298734" algn="l" defTabSz="597469" rtl="0" eaLnBrk="1" latinLnBrk="0" hangingPunct="1">
              <a:spcBef>
                <a:spcPct val="20000"/>
              </a:spcBef>
              <a:buFont typeface="Arial"/>
              <a:buChar char="–"/>
              <a:defRPr sz="1600" kern="1200">
                <a:solidFill>
                  <a:schemeClr val="tx1"/>
                </a:solidFill>
                <a:latin typeface="+mn-lt"/>
                <a:ea typeface="+mn-ea"/>
                <a:cs typeface="+mn-cs"/>
              </a:defRPr>
            </a:lvl4pPr>
            <a:lvl5pPr marL="2688610" indent="-298734" algn="l" defTabSz="597469" rtl="0" eaLnBrk="1" latinLnBrk="0" hangingPunct="1">
              <a:spcBef>
                <a:spcPct val="20000"/>
              </a:spcBef>
              <a:buFont typeface="Arial"/>
              <a:buChar char="»"/>
              <a:defRPr sz="1600" kern="1200">
                <a:solidFill>
                  <a:schemeClr val="tx1"/>
                </a:solidFill>
                <a:latin typeface="+mn-lt"/>
                <a:ea typeface="+mn-ea"/>
                <a:cs typeface="+mn-cs"/>
              </a:defRPr>
            </a:lvl5pPr>
            <a:lvl6pPr marL="3286079" indent="-298734" algn="l" defTabSz="597469" rtl="0" eaLnBrk="1" latinLnBrk="0" hangingPunct="1">
              <a:spcBef>
                <a:spcPct val="20000"/>
              </a:spcBef>
              <a:buFont typeface="Arial"/>
              <a:buChar char="•"/>
              <a:defRPr sz="2614" kern="1200">
                <a:solidFill>
                  <a:schemeClr val="tx1"/>
                </a:solidFill>
                <a:latin typeface="+mn-lt"/>
                <a:ea typeface="+mn-ea"/>
                <a:cs typeface="+mn-cs"/>
              </a:defRPr>
            </a:lvl6pPr>
            <a:lvl7pPr marL="3883548" indent="-298734" algn="l" defTabSz="597469" rtl="0" eaLnBrk="1" latinLnBrk="0" hangingPunct="1">
              <a:spcBef>
                <a:spcPct val="20000"/>
              </a:spcBef>
              <a:buFont typeface="Arial"/>
              <a:buChar char="•"/>
              <a:defRPr sz="2614" kern="1200">
                <a:solidFill>
                  <a:schemeClr val="tx1"/>
                </a:solidFill>
                <a:latin typeface="+mn-lt"/>
                <a:ea typeface="+mn-ea"/>
                <a:cs typeface="+mn-cs"/>
              </a:defRPr>
            </a:lvl7pPr>
            <a:lvl8pPr marL="4481017" indent="-298734" algn="l" defTabSz="597469" rtl="0" eaLnBrk="1" latinLnBrk="0" hangingPunct="1">
              <a:spcBef>
                <a:spcPct val="20000"/>
              </a:spcBef>
              <a:buFont typeface="Arial"/>
              <a:buChar char="•"/>
              <a:defRPr sz="2614" kern="1200">
                <a:solidFill>
                  <a:schemeClr val="tx1"/>
                </a:solidFill>
                <a:latin typeface="+mn-lt"/>
                <a:ea typeface="+mn-ea"/>
                <a:cs typeface="+mn-cs"/>
              </a:defRPr>
            </a:lvl8pPr>
            <a:lvl9pPr marL="5078486" indent="-298734" algn="l" defTabSz="597469" rtl="0" eaLnBrk="1" latinLnBrk="0" hangingPunct="1">
              <a:spcBef>
                <a:spcPct val="20000"/>
              </a:spcBef>
              <a:buFont typeface="Arial"/>
              <a:buChar char="•"/>
              <a:defRPr sz="2614" kern="1200">
                <a:solidFill>
                  <a:schemeClr val="tx1"/>
                </a:solidFill>
                <a:latin typeface="+mn-lt"/>
                <a:ea typeface="+mn-ea"/>
                <a:cs typeface="+mn-cs"/>
              </a:defRPr>
            </a:lvl9pPr>
          </a:lstStyle>
          <a:p>
            <a:pPr marL="0" indent="0">
              <a:buNone/>
            </a:pPr>
            <a:r>
              <a:rPr lang="de-DE" dirty="0">
                <a:solidFill>
                  <a:schemeClr val="bg1"/>
                </a:solidFill>
                <a:latin typeface="Arial" panose="020B0604020202020204" pitchFamily="34" charset="0"/>
                <a:cs typeface="Arial" panose="020B0604020202020204" pitchFamily="34" charset="0"/>
              </a:rPr>
              <a:t>	Name, Datum, Ort </a:t>
            </a:r>
          </a:p>
        </p:txBody>
      </p:sp>
      <p:sp>
        <p:nvSpPr>
          <p:cNvPr id="11" name="Textplatzhalter 3">
            <a:extLst>
              <a:ext uri="{FF2B5EF4-FFF2-40B4-BE49-F238E27FC236}">
                <a16:creationId xmlns:a16="http://schemas.microsoft.com/office/drawing/2014/main" id="{20F90CA4-A64B-4912-8159-AA449967F510}"/>
              </a:ext>
            </a:extLst>
          </p:cNvPr>
          <p:cNvSpPr txBox="1">
            <a:spLocks/>
          </p:cNvSpPr>
          <p:nvPr/>
        </p:nvSpPr>
        <p:spPr>
          <a:xfrm>
            <a:off x="9773265" y="606711"/>
            <a:ext cx="958644" cy="338554"/>
          </a:xfrm>
          <a:prstGeom prst="rect">
            <a:avLst/>
          </a:prstGeom>
        </p:spPr>
        <p:txBody>
          <a:bodyPr/>
          <a:lstStyle>
            <a:lvl1pPr marL="448102" indent="-448102" algn="l" defTabSz="597469" rtl="0" eaLnBrk="1" latinLnBrk="0" hangingPunct="1">
              <a:spcBef>
                <a:spcPct val="20000"/>
              </a:spcBef>
              <a:buFont typeface="Arial"/>
              <a:buChar char="•"/>
              <a:defRPr sz="1600" kern="1200">
                <a:solidFill>
                  <a:schemeClr val="tx1"/>
                </a:solidFill>
                <a:latin typeface="+mn-lt"/>
                <a:ea typeface="+mn-ea"/>
                <a:cs typeface="+mn-cs"/>
              </a:defRPr>
            </a:lvl1pPr>
            <a:lvl2pPr marL="970887" indent="-373418" algn="l" defTabSz="597469" rtl="0" eaLnBrk="1" latinLnBrk="0" hangingPunct="1">
              <a:spcBef>
                <a:spcPct val="20000"/>
              </a:spcBef>
              <a:buFont typeface="Arial"/>
              <a:buChar char="–"/>
              <a:defRPr sz="1600" kern="1200">
                <a:solidFill>
                  <a:schemeClr val="tx1"/>
                </a:solidFill>
                <a:latin typeface="+mn-lt"/>
                <a:ea typeface="+mn-ea"/>
                <a:cs typeface="+mn-cs"/>
              </a:defRPr>
            </a:lvl2pPr>
            <a:lvl3pPr marL="1493672" indent="-298734" algn="l" defTabSz="597469" rtl="0" eaLnBrk="1" latinLnBrk="0" hangingPunct="1">
              <a:spcBef>
                <a:spcPct val="20000"/>
              </a:spcBef>
              <a:buFont typeface="Arial"/>
              <a:buChar char="•"/>
              <a:defRPr sz="1600" kern="1200">
                <a:solidFill>
                  <a:schemeClr val="tx1"/>
                </a:solidFill>
                <a:latin typeface="+mn-lt"/>
                <a:ea typeface="+mn-ea"/>
                <a:cs typeface="+mn-cs"/>
              </a:defRPr>
            </a:lvl3pPr>
            <a:lvl4pPr marL="2091141" indent="-298734" algn="l" defTabSz="597469" rtl="0" eaLnBrk="1" latinLnBrk="0" hangingPunct="1">
              <a:spcBef>
                <a:spcPct val="20000"/>
              </a:spcBef>
              <a:buFont typeface="Arial"/>
              <a:buChar char="–"/>
              <a:defRPr sz="1600" kern="1200">
                <a:solidFill>
                  <a:schemeClr val="tx1"/>
                </a:solidFill>
                <a:latin typeface="+mn-lt"/>
                <a:ea typeface="+mn-ea"/>
                <a:cs typeface="+mn-cs"/>
              </a:defRPr>
            </a:lvl4pPr>
            <a:lvl5pPr marL="2688610" indent="-298734" algn="l" defTabSz="597469" rtl="0" eaLnBrk="1" latinLnBrk="0" hangingPunct="1">
              <a:spcBef>
                <a:spcPct val="20000"/>
              </a:spcBef>
              <a:buFont typeface="Arial"/>
              <a:buChar char="»"/>
              <a:defRPr sz="1600" kern="1200">
                <a:solidFill>
                  <a:schemeClr val="tx1"/>
                </a:solidFill>
                <a:latin typeface="+mn-lt"/>
                <a:ea typeface="+mn-ea"/>
                <a:cs typeface="+mn-cs"/>
              </a:defRPr>
            </a:lvl5pPr>
            <a:lvl6pPr marL="3286079" indent="-298734" algn="l" defTabSz="597469" rtl="0" eaLnBrk="1" latinLnBrk="0" hangingPunct="1">
              <a:spcBef>
                <a:spcPct val="20000"/>
              </a:spcBef>
              <a:buFont typeface="Arial"/>
              <a:buChar char="•"/>
              <a:defRPr sz="2614" kern="1200">
                <a:solidFill>
                  <a:schemeClr val="tx1"/>
                </a:solidFill>
                <a:latin typeface="+mn-lt"/>
                <a:ea typeface="+mn-ea"/>
                <a:cs typeface="+mn-cs"/>
              </a:defRPr>
            </a:lvl6pPr>
            <a:lvl7pPr marL="3883548" indent="-298734" algn="l" defTabSz="597469" rtl="0" eaLnBrk="1" latinLnBrk="0" hangingPunct="1">
              <a:spcBef>
                <a:spcPct val="20000"/>
              </a:spcBef>
              <a:buFont typeface="Arial"/>
              <a:buChar char="•"/>
              <a:defRPr sz="2614" kern="1200">
                <a:solidFill>
                  <a:schemeClr val="tx1"/>
                </a:solidFill>
                <a:latin typeface="+mn-lt"/>
                <a:ea typeface="+mn-ea"/>
                <a:cs typeface="+mn-cs"/>
              </a:defRPr>
            </a:lvl7pPr>
            <a:lvl8pPr marL="4481017" indent="-298734" algn="l" defTabSz="597469" rtl="0" eaLnBrk="1" latinLnBrk="0" hangingPunct="1">
              <a:spcBef>
                <a:spcPct val="20000"/>
              </a:spcBef>
              <a:buFont typeface="Arial"/>
              <a:buChar char="•"/>
              <a:defRPr sz="2614" kern="1200">
                <a:solidFill>
                  <a:schemeClr val="tx1"/>
                </a:solidFill>
                <a:latin typeface="+mn-lt"/>
                <a:ea typeface="+mn-ea"/>
                <a:cs typeface="+mn-cs"/>
              </a:defRPr>
            </a:lvl8pPr>
            <a:lvl9pPr marL="5078486" indent="-298734" algn="l" defTabSz="597469" rtl="0" eaLnBrk="1" latinLnBrk="0" hangingPunct="1">
              <a:spcBef>
                <a:spcPct val="20000"/>
              </a:spcBef>
              <a:buFont typeface="Arial"/>
              <a:buChar char="•"/>
              <a:defRPr sz="2614" kern="1200">
                <a:solidFill>
                  <a:schemeClr val="tx1"/>
                </a:solidFill>
                <a:latin typeface="+mn-lt"/>
                <a:ea typeface="+mn-ea"/>
                <a:cs typeface="+mn-cs"/>
              </a:defRPr>
            </a:lvl9pPr>
          </a:lstStyle>
          <a:p>
            <a:pPr marL="0" indent="0">
              <a:buNone/>
            </a:pPr>
            <a:r>
              <a:rPr lang="de-DE" dirty="0">
                <a:solidFill>
                  <a:schemeClr val="bg1"/>
                </a:solidFill>
                <a:latin typeface="Arial" panose="020B0604020202020204" pitchFamily="34" charset="0"/>
                <a:cs typeface="Arial" panose="020B0604020202020204" pitchFamily="34" charset="0"/>
              </a:rPr>
              <a:t>Ihr Logo</a:t>
            </a:r>
          </a:p>
        </p:txBody>
      </p:sp>
    </p:spTree>
    <p:extLst>
      <p:ext uri="{BB962C8B-B14F-4D97-AF65-F5344CB8AC3E}">
        <p14:creationId xmlns:p14="http://schemas.microsoft.com/office/powerpoint/2010/main" val="310223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58D3F4-CB43-4974-8D6C-2A011B1F66B1}"/>
              </a:ext>
            </a:extLst>
          </p:cNvPr>
          <p:cNvSpPr/>
          <p:nvPr/>
        </p:nvSpPr>
        <p:spPr>
          <a:xfrm>
            <a:off x="0" y="0"/>
            <a:ext cx="12882078"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7" name="Textfeld 6">
            <a:extLst>
              <a:ext uri="{FF2B5EF4-FFF2-40B4-BE49-F238E27FC236}">
                <a16:creationId xmlns:a16="http://schemas.microsoft.com/office/drawing/2014/main" id="{109876E8-AB3D-4C7B-8B33-EFE71BEF6363}"/>
              </a:ext>
            </a:extLst>
          </p:cNvPr>
          <p:cNvSpPr txBox="1"/>
          <p:nvPr/>
        </p:nvSpPr>
        <p:spPr>
          <a:xfrm>
            <a:off x="507912" y="2028414"/>
            <a:ext cx="6386664" cy="9848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1600" dirty="0">
                <a:latin typeface="Arial" panose="020B0604020202020204" pitchFamily="34" charset="0"/>
                <a:cs typeface="Arial" panose="020B0604020202020204" pitchFamily="34" charset="0"/>
              </a:rPr>
              <a:t>Anlagen und Maschinen gehören zur elementaren Ausstattung vieler Unternehmen. Sie brauchen deshalb nicht nur regelmäßige Wartung und Pflege, sondern auch den bestmöglichen Versicherungsschutz. Genau hier hilft eine Maschinenbruchversicherung. </a:t>
            </a:r>
            <a:endParaRPr lang="de-DE" sz="2000" dirty="0">
              <a:latin typeface="Arial" panose="020B0604020202020204" pitchFamily="34" charset="0"/>
              <a:cs typeface="Arial" panose="020B0604020202020204" pitchFamily="34" charset="0"/>
            </a:endParaRPr>
          </a:p>
        </p:txBody>
      </p:sp>
      <p:sp>
        <p:nvSpPr>
          <p:cNvPr id="12" name="Titel 1">
            <a:extLst>
              <a:ext uri="{FF2B5EF4-FFF2-40B4-BE49-F238E27FC236}">
                <a16:creationId xmlns:a16="http://schemas.microsoft.com/office/drawing/2014/main" id="{CC6B16C5-F99C-4FB1-BB59-BA7B44D55B32}"/>
              </a:ext>
            </a:extLst>
          </p:cNvPr>
          <p:cNvSpPr txBox="1">
            <a:spLocks/>
          </p:cNvSpPr>
          <p:nvPr/>
        </p:nvSpPr>
        <p:spPr>
          <a:xfrm>
            <a:off x="507912" y="146695"/>
            <a:ext cx="6306356" cy="707886"/>
          </a:xfrm>
          <a:prstGeom prst="rect">
            <a:avLst/>
          </a:prstGeom>
          <a:noFill/>
        </p:spPr>
        <p:txBody>
          <a:bodyPr vert="horz" wrap="square" lIns="0" tIns="45720" rIns="0" bIns="45720" rtlCol="0" anchor="b">
            <a:spAutoFit/>
          </a:bodyPr>
          <a:lstStyle>
            <a:lvl1pPr algn="l" defTabSz="597469" rtl="0" eaLnBrk="1" latinLnBrk="0" hangingPunct="1">
              <a:spcBef>
                <a:spcPct val="0"/>
              </a:spcBef>
              <a:buNone/>
              <a:defRPr lang="de-DE" sz="2000" b="1" kern="1200">
                <a:solidFill>
                  <a:schemeClr val="accent2"/>
                </a:solidFill>
                <a:latin typeface="Titillium Web" panose="00000300000000000000" pitchFamily="2" charset="0"/>
                <a:ea typeface="+mn-ea"/>
                <a:cs typeface="Titillium Web" panose="00000300000000000000" pitchFamily="2" charset="0"/>
              </a:defRPr>
            </a:lvl1pPr>
          </a:lstStyle>
          <a:p>
            <a:r>
              <a:rPr lang="de-DE" dirty="0">
                <a:latin typeface="Arial" panose="020B0604020202020204" pitchFamily="34" charset="0"/>
                <a:cs typeface="Arial" panose="020B0604020202020204" pitchFamily="34" charset="0"/>
              </a:rPr>
              <a:t>Denn ohne sie läuft nichts: Die Maschinenbruchversicherung für Unternehmen</a:t>
            </a:r>
          </a:p>
        </p:txBody>
      </p:sp>
      <p:pic>
        <p:nvPicPr>
          <p:cNvPr id="3" name="Grafik 2">
            <a:extLst>
              <a:ext uri="{FF2B5EF4-FFF2-40B4-BE49-F238E27FC236}">
                <a16:creationId xmlns:a16="http://schemas.microsoft.com/office/drawing/2014/main" id="{67249D2E-4BFA-4A6F-BA7A-B6CBF36658D0}"/>
              </a:ext>
            </a:extLst>
          </p:cNvPr>
          <p:cNvPicPr>
            <a:picLocks noChangeAspect="1"/>
          </p:cNvPicPr>
          <p:nvPr/>
        </p:nvPicPr>
        <p:blipFill rotWithShape="1">
          <a:blip r:embed="rId3"/>
          <a:srcRect l="49636"/>
          <a:stretch/>
        </p:blipFill>
        <p:spPr>
          <a:xfrm>
            <a:off x="7804298" y="0"/>
            <a:ext cx="5077780" cy="6721475"/>
          </a:xfrm>
          <a:prstGeom prst="rect">
            <a:avLst/>
          </a:prstGeom>
        </p:spPr>
      </p:pic>
    </p:spTree>
    <p:extLst>
      <p:ext uri="{BB962C8B-B14F-4D97-AF65-F5344CB8AC3E}">
        <p14:creationId xmlns:p14="http://schemas.microsoft.com/office/powerpoint/2010/main" val="341389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74D07579-7BF0-4FBF-927C-86930EC9FBF4}"/>
              </a:ext>
            </a:extLst>
          </p:cNvPr>
          <p:cNvSpPr/>
          <p:nvPr/>
        </p:nvSpPr>
        <p:spPr>
          <a:xfrm>
            <a:off x="0" y="0"/>
            <a:ext cx="11949113"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37" name="Rechteck: abgerundete Ecken 36">
            <a:extLst>
              <a:ext uri="{FF2B5EF4-FFF2-40B4-BE49-F238E27FC236}">
                <a16:creationId xmlns:a16="http://schemas.microsoft.com/office/drawing/2014/main" id="{33D7ABBC-5782-41F7-9949-CD21C677C593}"/>
              </a:ext>
            </a:extLst>
          </p:cNvPr>
          <p:cNvSpPr/>
          <p:nvPr/>
        </p:nvSpPr>
        <p:spPr>
          <a:xfrm>
            <a:off x="3028335" y="4512252"/>
            <a:ext cx="6459793" cy="79200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2" name="Titel 1">
            <a:extLst>
              <a:ext uri="{FF2B5EF4-FFF2-40B4-BE49-F238E27FC236}">
                <a16:creationId xmlns:a16="http://schemas.microsoft.com/office/drawing/2014/main" id="{CC6B16C5-F99C-4FB1-BB59-BA7B44D55B32}"/>
              </a:ext>
            </a:extLst>
          </p:cNvPr>
          <p:cNvSpPr txBox="1">
            <a:spLocks/>
          </p:cNvSpPr>
          <p:nvPr/>
        </p:nvSpPr>
        <p:spPr>
          <a:xfrm>
            <a:off x="507911" y="415663"/>
            <a:ext cx="9835623" cy="400110"/>
          </a:xfrm>
          <a:prstGeom prst="rect">
            <a:avLst/>
          </a:prstGeom>
          <a:noFill/>
        </p:spPr>
        <p:txBody>
          <a:bodyPr vert="horz" wrap="square" lIns="0" tIns="45720" rIns="0" bIns="45720" rtlCol="0" anchor="b">
            <a:spAutoFit/>
          </a:bodyPr>
          <a:lstStyle>
            <a:lvl1pPr algn="l" defTabSz="597469" rtl="0" eaLnBrk="1" latinLnBrk="0" hangingPunct="1">
              <a:spcBef>
                <a:spcPct val="0"/>
              </a:spcBef>
              <a:buNone/>
              <a:defRPr lang="de-DE" sz="2000" b="1" kern="1200">
                <a:solidFill>
                  <a:schemeClr val="accent2"/>
                </a:solidFill>
                <a:latin typeface="Titillium Web" panose="00000300000000000000" pitchFamily="2" charset="0"/>
                <a:ea typeface="+mn-ea"/>
                <a:cs typeface="Titillium Web" panose="00000300000000000000" pitchFamily="2" charset="0"/>
              </a:defRPr>
            </a:lvl1pPr>
          </a:lstStyle>
          <a:p>
            <a:r>
              <a:rPr lang="de-DE" dirty="0">
                <a:latin typeface="Arial" panose="020B0604020202020204" pitchFamily="34" charset="0"/>
                <a:cs typeface="Arial" panose="020B0604020202020204" pitchFamily="34" charset="0"/>
              </a:rPr>
              <a:t>Was ist eine Maschinenbruchversicherung und für wen ist sie relevant?</a:t>
            </a:r>
          </a:p>
        </p:txBody>
      </p:sp>
      <p:graphicFrame>
        <p:nvGraphicFramePr>
          <p:cNvPr id="5" name="Diagramm 4">
            <a:extLst>
              <a:ext uri="{FF2B5EF4-FFF2-40B4-BE49-F238E27FC236}">
                <a16:creationId xmlns:a16="http://schemas.microsoft.com/office/drawing/2014/main" id="{EBD5EECD-1733-48DC-88F3-41B596BA314C}"/>
              </a:ext>
            </a:extLst>
          </p:cNvPr>
          <p:cNvGraphicFramePr/>
          <p:nvPr>
            <p:extLst>
              <p:ext uri="{D42A27DB-BD31-4B8C-83A1-F6EECF244321}">
                <p14:modId xmlns:p14="http://schemas.microsoft.com/office/powerpoint/2010/main" val="3577219611"/>
              </p:ext>
            </p:extLst>
          </p:nvPr>
        </p:nvGraphicFramePr>
        <p:xfrm>
          <a:off x="3559720" y="1120750"/>
          <a:ext cx="4829671" cy="2820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 name="Graphic 13" descr="Chevron arrows outline">
            <a:extLst>
              <a:ext uri="{FF2B5EF4-FFF2-40B4-BE49-F238E27FC236}">
                <a16:creationId xmlns:a16="http://schemas.microsoft.com/office/drawing/2014/main" id="{0DA6B3C4-D76C-486C-8AFE-1FB1FF41E5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5808783" y="3811041"/>
            <a:ext cx="331546" cy="802096"/>
          </a:xfrm>
          <a:prstGeom prst="rect">
            <a:avLst/>
          </a:prstGeom>
        </p:spPr>
      </p:pic>
      <p:sp>
        <p:nvSpPr>
          <p:cNvPr id="30" name="Ellipse 29">
            <a:extLst>
              <a:ext uri="{FF2B5EF4-FFF2-40B4-BE49-F238E27FC236}">
                <a16:creationId xmlns:a16="http://schemas.microsoft.com/office/drawing/2014/main" id="{AFAE92AC-0717-4A51-BB05-A6775D43ADC1}"/>
              </a:ext>
            </a:extLst>
          </p:cNvPr>
          <p:cNvSpPr/>
          <p:nvPr/>
        </p:nvSpPr>
        <p:spPr>
          <a:xfrm>
            <a:off x="2643683" y="4512251"/>
            <a:ext cx="802096" cy="792001"/>
          </a:xfrm>
          <a:prstGeom prst="ellipse">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38" name="Textfeld 37">
            <a:extLst>
              <a:ext uri="{FF2B5EF4-FFF2-40B4-BE49-F238E27FC236}">
                <a16:creationId xmlns:a16="http://schemas.microsoft.com/office/drawing/2014/main" id="{393B9F64-8AB5-4399-90DB-1CA72EE00DCB}"/>
              </a:ext>
            </a:extLst>
          </p:cNvPr>
          <p:cNvSpPr txBox="1"/>
          <p:nvPr/>
        </p:nvSpPr>
        <p:spPr>
          <a:xfrm>
            <a:off x="3446205" y="4646642"/>
            <a:ext cx="5973096"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sz="1400" dirty="0">
                <a:solidFill>
                  <a:schemeClr val="tx1"/>
                </a:solidFill>
                <a:latin typeface="Arial" panose="020B0604020202020204" pitchFamily="34" charset="0"/>
                <a:ea typeface="Inter" panose="02000503000000020004" pitchFamily="2" charset="0"/>
                <a:cs typeface="Arial" panose="020B0604020202020204" pitchFamily="34" charset="0"/>
              </a:rPr>
              <a:t>Eine Maschinenversicherung ist für die Unternehmen relevant, die über eine hochwertige technische Ausstattung verfügen.</a:t>
            </a: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39" name="Rechteck: abgerundete Ecken 38">
            <a:extLst>
              <a:ext uri="{FF2B5EF4-FFF2-40B4-BE49-F238E27FC236}">
                <a16:creationId xmlns:a16="http://schemas.microsoft.com/office/drawing/2014/main" id="{45CCA6E5-6975-4444-8A07-98B275F1184B}"/>
              </a:ext>
            </a:extLst>
          </p:cNvPr>
          <p:cNvSpPr/>
          <p:nvPr/>
        </p:nvSpPr>
        <p:spPr>
          <a:xfrm>
            <a:off x="3028761" y="5423854"/>
            <a:ext cx="6459793" cy="79200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40" name="Ellipse 39">
            <a:extLst>
              <a:ext uri="{FF2B5EF4-FFF2-40B4-BE49-F238E27FC236}">
                <a16:creationId xmlns:a16="http://schemas.microsoft.com/office/drawing/2014/main" id="{C5AB02A7-4972-462C-903D-12C36BF862DE}"/>
              </a:ext>
            </a:extLst>
          </p:cNvPr>
          <p:cNvSpPr/>
          <p:nvPr/>
        </p:nvSpPr>
        <p:spPr>
          <a:xfrm>
            <a:off x="2644109" y="5423853"/>
            <a:ext cx="802096" cy="792001"/>
          </a:xfrm>
          <a:prstGeom prst="ellipse">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41" name="Textfeld 40">
            <a:extLst>
              <a:ext uri="{FF2B5EF4-FFF2-40B4-BE49-F238E27FC236}">
                <a16:creationId xmlns:a16="http://schemas.microsoft.com/office/drawing/2014/main" id="{0A9A205E-3082-4E1B-BDAD-80040C78FD6D}"/>
              </a:ext>
            </a:extLst>
          </p:cNvPr>
          <p:cNvSpPr txBox="1"/>
          <p:nvPr/>
        </p:nvSpPr>
        <p:spPr>
          <a:xfrm>
            <a:off x="3446631" y="5558244"/>
            <a:ext cx="5973096"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sz="1400" dirty="0">
                <a:solidFill>
                  <a:schemeClr val="tx1"/>
                </a:solidFill>
                <a:latin typeface="Arial" panose="020B0604020202020204" pitchFamily="34" charset="0"/>
                <a:ea typeface="Inter" panose="02000503000000020004" pitchFamily="2" charset="0"/>
                <a:cs typeface="Arial" panose="020B0604020202020204" pitchFamily="34" charset="0"/>
              </a:rPr>
              <a:t>Die Relevanz ist abhängig von der Unternehmensgröße. KMU sind von Maschinenschäden härter betroffen als große Unternehmen. </a:t>
            </a: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593923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AD6AFA7-CEDF-4BE9-9B42-12FF66EEA014}"/>
              </a:ext>
            </a:extLst>
          </p:cNvPr>
          <p:cNvSpPr/>
          <p:nvPr/>
        </p:nvSpPr>
        <p:spPr>
          <a:xfrm>
            <a:off x="0" y="0"/>
            <a:ext cx="11949113"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12" name="Titel 1">
            <a:extLst>
              <a:ext uri="{FF2B5EF4-FFF2-40B4-BE49-F238E27FC236}">
                <a16:creationId xmlns:a16="http://schemas.microsoft.com/office/drawing/2014/main" id="{CC6B16C5-F99C-4FB1-BB59-BA7B44D55B32}"/>
              </a:ext>
            </a:extLst>
          </p:cNvPr>
          <p:cNvSpPr txBox="1">
            <a:spLocks/>
          </p:cNvSpPr>
          <p:nvPr/>
        </p:nvSpPr>
        <p:spPr>
          <a:xfrm>
            <a:off x="507911" y="415663"/>
            <a:ext cx="9835623" cy="400110"/>
          </a:xfrm>
          <a:prstGeom prst="rect">
            <a:avLst/>
          </a:prstGeom>
          <a:noFill/>
        </p:spPr>
        <p:txBody>
          <a:bodyPr vert="horz" wrap="square" lIns="0" tIns="45720" rIns="0" bIns="45720" rtlCol="0" anchor="b">
            <a:spAutoFit/>
          </a:bodyPr>
          <a:lstStyle>
            <a:lvl1pPr algn="l" defTabSz="597469" rtl="0" eaLnBrk="1" latinLnBrk="0" hangingPunct="1">
              <a:spcBef>
                <a:spcPct val="0"/>
              </a:spcBef>
              <a:buNone/>
              <a:defRPr lang="de-DE" sz="2000" b="1" kern="1200">
                <a:solidFill>
                  <a:schemeClr val="accent2"/>
                </a:solidFill>
                <a:latin typeface="Titillium Web" panose="00000300000000000000" pitchFamily="2" charset="0"/>
                <a:ea typeface="+mn-ea"/>
                <a:cs typeface="Titillium Web" panose="00000300000000000000" pitchFamily="2" charset="0"/>
              </a:defRPr>
            </a:lvl1pPr>
          </a:lstStyle>
          <a:p>
            <a:r>
              <a:rPr lang="de-DE" dirty="0">
                <a:latin typeface="Arial" panose="020B0604020202020204" pitchFamily="34" charset="0"/>
                <a:cs typeface="Arial" panose="020B0604020202020204" pitchFamily="34" charset="0"/>
              </a:rPr>
              <a:t>Welche Maschinen und Anlagen schützt die Maschinenbruchversicherung?</a:t>
            </a:r>
          </a:p>
        </p:txBody>
      </p:sp>
      <p:sp>
        <p:nvSpPr>
          <p:cNvPr id="14" name="Titel 1">
            <a:extLst>
              <a:ext uri="{FF2B5EF4-FFF2-40B4-BE49-F238E27FC236}">
                <a16:creationId xmlns:a16="http://schemas.microsoft.com/office/drawing/2014/main" id="{9B7BB08C-9BF5-4A1C-ACB3-4A14BC86468C}"/>
              </a:ext>
            </a:extLst>
          </p:cNvPr>
          <p:cNvSpPr txBox="1">
            <a:spLocks/>
          </p:cNvSpPr>
          <p:nvPr/>
        </p:nvSpPr>
        <p:spPr>
          <a:xfrm>
            <a:off x="507913" y="1811167"/>
            <a:ext cx="3235374" cy="365126"/>
          </a:xfrm>
          <a:prstGeom prst="rect">
            <a:avLst/>
          </a:prstGeom>
        </p:spPr>
        <p:txBody>
          <a:bodyPr vert="horz" wrap="square" lIns="0" tIns="45720" rIns="0" bIns="45720" rtlCol="0" anchor="t"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de-DE" sz="1800" b="0" i="0" kern="1200" smtClean="0">
                <a:solidFill>
                  <a:schemeClr val="tx1"/>
                </a:solidFill>
                <a:effectLst/>
                <a:latin typeface="Inter Semi Bold" panose="02000503000000020004" pitchFamily="2" charset="0"/>
                <a:ea typeface="Inter Semi Bold" panose="02000503000000020004" pitchFamily="2" charset="0"/>
                <a:cs typeface="Inter Semi Bold" panose="02000503000000020004" pitchFamily="2"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1600" b="1" dirty="0">
                <a:solidFill>
                  <a:srgbClr val="242F32"/>
                </a:solidFill>
                <a:latin typeface="Inter"/>
                <a:ea typeface="+mn-ea"/>
                <a:cs typeface="+mn-cs"/>
              </a:rPr>
              <a:t>Stationäre Maschinen/Anlagen</a:t>
            </a:r>
            <a:endParaRPr kumimoji="0" lang="de-DE" sz="1600" b="1" i="0" u="none" strike="noStrike" kern="1200" cap="none" spc="0" normalizeH="0" baseline="0" noProof="0" dirty="0">
              <a:ln>
                <a:noFill/>
              </a:ln>
              <a:solidFill>
                <a:srgbClr val="242F32"/>
              </a:solidFill>
              <a:effectLst/>
              <a:uLnTx/>
              <a:uFillTx/>
              <a:latin typeface="Inter"/>
              <a:ea typeface="+mn-ea"/>
              <a:cs typeface="+mn-cs"/>
            </a:endParaRPr>
          </a:p>
        </p:txBody>
      </p:sp>
      <p:sp>
        <p:nvSpPr>
          <p:cNvPr id="15" name="Rechteck: abgerundete Ecken 14">
            <a:extLst>
              <a:ext uri="{FF2B5EF4-FFF2-40B4-BE49-F238E27FC236}">
                <a16:creationId xmlns:a16="http://schemas.microsoft.com/office/drawing/2014/main" id="{910AEAA6-AD65-41E8-92F4-75A017A4B52A}"/>
              </a:ext>
            </a:extLst>
          </p:cNvPr>
          <p:cNvSpPr/>
          <p:nvPr/>
        </p:nvSpPr>
        <p:spPr>
          <a:xfrm>
            <a:off x="507912" y="2176294"/>
            <a:ext cx="3235374" cy="31079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Schweißautomaten </a:t>
            </a:r>
          </a:p>
          <a:p>
            <a:pPr marL="34290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Transformatoren</a:t>
            </a:r>
          </a:p>
          <a:p>
            <a:pPr marL="34290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Fräsen</a:t>
            </a:r>
          </a:p>
          <a:p>
            <a:pPr marL="34290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Druckpressen</a:t>
            </a:r>
          </a:p>
          <a:p>
            <a:pPr marL="34290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Waagen</a:t>
            </a:r>
          </a:p>
          <a:p>
            <a:pPr marL="34290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Waschanlagen</a:t>
            </a:r>
          </a:p>
          <a:p>
            <a:pPr marL="34290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Verpackungsmaschinen</a:t>
            </a:r>
          </a:p>
          <a:p>
            <a:pPr marL="34290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Hebebühnen</a:t>
            </a:r>
          </a:p>
          <a:p>
            <a:pPr marL="34290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Produktions- und Fertigungsanlagen</a:t>
            </a:r>
          </a:p>
          <a:p>
            <a:pPr marL="34290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Windkraftanlagen</a:t>
            </a:r>
          </a:p>
          <a:p>
            <a:pPr marL="342900" indent="-342900">
              <a:lnSpc>
                <a:spcPct val="107000"/>
              </a:lnSpc>
              <a:spcAft>
                <a:spcPts val="800"/>
              </a:spcAft>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Biogasanlagen</a:t>
            </a:r>
          </a:p>
          <a:p>
            <a:pPr algn="ctr"/>
            <a:endParaRPr lang="de-DE" sz="1800" b="1" dirty="0">
              <a:solidFill>
                <a:schemeClr val="tx1"/>
              </a:solidFill>
              <a:latin typeface="Inter" panose="02000503000000020004" pitchFamily="2" charset="0"/>
              <a:ea typeface="Inter" panose="02000503000000020004" pitchFamily="2" charset="0"/>
              <a:cs typeface="Inter" panose="02000503000000020004" pitchFamily="2" charset="0"/>
            </a:endParaRPr>
          </a:p>
        </p:txBody>
      </p:sp>
      <p:sp>
        <p:nvSpPr>
          <p:cNvPr id="17" name="Titel 1">
            <a:extLst>
              <a:ext uri="{FF2B5EF4-FFF2-40B4-BE49-F238E27FC236}">
                <a16:creationId xmlns:a16="http://schemas.microsoft.com/office/drawing/2014/main" id="{51AE8CB5-BD55-473B-A12A-468E10577E30}"/>
              </a:ext>
            </a:extLst>
          </p:cNvPr>
          <p:cNvSpPr txBox="1">
            <a:spLocks/>
          </p:cNvSpPr>
          <p:nvPr/>
        </p:nvSpPr>
        <p:spPr>
          <a:xfrm>
            <a:off x="4324335" y="1811167"/>
            <a:ext cx="3235374" cy="365126"/>
          </a:xfrm>
          <a:prstGeom prst="rect">
            <a:avLst/>
          </a:prstGeom>
        </p:spPr>
        <p:txBody>
          <a:bodyPr vert="horz" wrap="square" lIns="0" tIns="45720" rIns="0" bIns="45720" rtlCol="0" anchor="t"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de-DE" sz="1800" b="0" i="0" kern="1200" smtClean="0">
                <a:solidFill>
                  <a:schemeClr val="tx1"/>
                </a:solidFill>
                <a:effectLst/>
                <a:latin typeface="Inter Semi Bold" panose="02000503000000020004" pitchFamily="2" charset="0"/>
                <a:ea typeface="Inter Semi Bold" panose="02000503000000020004" pitchFamily="2" charset="0"/>
                <a:cs typeface="Inter Semi Bold" panose="02000503000000020004" pitchFamily="2"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242F32"/>
                </a:solidFill>
                <a:effectLst/>
                <a:uLnTx/>
                <a:uFillTx/>
                <a:latin typeface="Inter"/>
              </a:rPr>
              <a:t>Mobile Maschinen/Anlagen</a:t>
            </a:r>
            <a:endParaRPr kumimoji="0" lang="de-DE" sz="1600" b="1" i="0" u="none" strike="noStrike" kern="1200" cap="none" spc="0" normalizeH="0" baseline="0" noProof="0" dirty="0">
              <a:ln>
                <a:noFill/>
              </a:ln>
              <a:solidFill>
                <a:srgbClr val="242F32"/>
              </a:solidFill>
              <a:effectLst/>
              <a:uLnTx/>
              <a:uFillTx/>
              <a:latin typeface="Inter"/>
              <a:ea typeface="+mn-ea"/>
              <a:cs typeface="+mn-cs"/>
            </a:endParaRPr>
          </a:p>
        </p:txBody>
      </p:sp>
      <p:sp>
        <p:nvSpPr>
          <p:cNvPr id="18" name="Rechteck: abgerundete Ecken 17">
            <a:extLst>
              <a:ext uri="{FF2B5EF4-FFF2-40B4-BE49-F238E27FC236}">
                <a16:creationId xmlns:a16="http://schemas.microsoft.com/office/drawing/2014/main" id="{1F359C1D-51AC-43E6-B28A-45949684701C}"/>
              </a:ext>
            </a:extLst>
          </p:cNvPr>
          <p:cNvSpPr/>
          <p:nvPr/>
        </p:nvSpPr>
        <p:spPr>
          <a:xfrm>
            <a:off x="4324334" y="2176293"/>
            <a:ext cx="3235374" cy="310790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lvl="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Landwirtschaftliche Maschinen wie Mähdrescher oder Traktoren</a:t>
            </a:r>
          </a:p>
          <a:p>
            <a:pPr marL="342900" lvl="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Bagger</a:t>
            </a:r>
          </a:p>
          <a:p>
            <a:pPr marL="342900" lvl="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Hubwagen</a:t>
            </a:r>
          </a:p>
          <a:p>
            <a:pPr marL="342900" lvl="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Muldenkipper </a:t>
            </a:r>
          </a:p>
          <a:p>
            <a:pPr marL="342900" lvl="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Gabelstapler</a:t>
            </a:r>
          </a:p>
          <a:p>
            <a:pPr marL="342900" lvl="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Turmkräne</a:t>
            </a:r>
          </a:p>
          <a:p>
            <a:pPr marL="342900" lvl="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Planierraupen </a:t>
            </a:r>
          </a:p>
          <a:p>
            <a:pPr marL="342900" lvl="0" indent="-342900">
              <a:lnSpc>
                <a:spcPct val="107000"/>
              </a:lnSpc>
              <a:spcAft>
                <a:spcPts val="800"/>
              </a:spcAft>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Baumaschinen</a:t>
            </a:r>
          </a:p>
          <a:p>
            <a:pPr marL="285750" indent="-285750" algn="ctr">
              <a:buFont typeface="Arial" panose="020B0604020202020204" pitchFamily="34" charset="0"/>
              <a:buChar char="•"/>
            </a:pP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9" name="Rechteck: abgerundete Ecken 18">
            <a:extLst>
              <a:ext uri="{FF2B5EF4-FFF2-40B4-BE49-F238E27FC236}">
                <a16:creationId xmlns:a16="http://schemas.microsoft.com/office/drawing/2014/main" id="{20D5FCA4-5AC3-4F77-A78C-FFD30CFDF5AC}"/>
              </a:ext>
            </a:extLst>
          </p:cNvPr>
          <p:cNvSpPr/>
          <p:nvPr/>
        </p:nvSpPr>
        <p:spPr>
          <a:xfrm>
            <a:off x="8140759" y="2176293"/>
            <a:ext cx="3235374" cy="310790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lvl="0" indent="-342900">
              <a:lnSpc>
                <a:spcPct val="107000"/>
              </a:lnSpc>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Maschinelle Anlagen</a:t>
            </a:r>
          </a:p>
          <a:p>
            <a:pPr marL="342900" lvl="0" indent="-342900">
              <a:lnSpc>
                <a:spcPct val="107000"/>
              </a:lnSpc>
              <a:spcAft>
                <a:spcPts val="800"/>
              </a:spcAft>
              <a:buFont typeface="Arial" panose="020B0604020202020204" pitchFamily="34" charset="0"/>
              <a:buChar char="•"/>
            </a:pPr>
            <a:r>
              <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Mobile Technik wie Werkzeuge (Sägen, Schleifen, Schneiden), Werkstücke oder Ersatzteile</a:t>
            </a:r>
          </a:p>
          <a:p>
            <a:pPr marL="342900" indent="-342900" algn="ctr">
              <a:buFont typeface="Arial" panose="020B0604020202020204" pitchFamily="34" charset="0"/>
              <a:buChar char="•"/>
            </a:pP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24" name="Titel 1">
            <a:extLst>
              <a:ext uri="{FF2B5EF4-FFF2-40B4-BE49-F238E27FC236}">
                <a16:creationId xmlns:a16="http://schemas.microsoft.com/office/drawing/2014/main" id="{3572097D-153F-48CD-9691-E71928A25674}"/>
              </a:ext>
            </a:extLst>
          </p:cNvPr>
          <p:cNvSpPr txBox="1">
            <a:spLocks/>
          </p:cNvSpPr>
          <p:nvPr/>
        </p:nvSpPr>
        <p:spPr>
          <a:xfrm>
            <a:off x="8140759" y="1807682"/>
            <a:ext cx="3235374" cy="365126"/>
          </a:xfrm>
          <a:prstGeom prst="rect">
            <a:avLst/>
          </a:prstGeom>
        </p:spPr>
        <p:txBody>
          <a:bodyPr vert="horz" wrap="square" lIns="0" tIns="45720" rIns="0" bIns="45720" rtlCol="0" anchor="t"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de-DE" sz="1800" b="0" i="0" kern="1200" smtClean="0">
                <a:solidFill>
                  <a:schemeClr val="tx1"/>
                </a:solidFill>
                <a:effectLst/>
                <a:latin typeface="Inter Semi Bold" panose="02000503000000020004" pitchFamily="2" charset="0"/>
                <a:ea typeface="Inter Semi Bold" panose="02000503000000020004" pitchFamily="2" charset="0"/>
                <a:cs typeface="Inter Semi Bold" panose="02000503000000020004" pitchFamily="2"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242F32"/>
                </a:solidFill>
                <a:effectLst/>
                <a:uLnTx/>
                <a:uFillTx/>
                <a:latin typeface="Inter"/>
              </a:rPr>
              <a:t>Anderes technisches Gerät</a:t>
            </a:r>
            <a:endParaRPr kumimoji="0" lang="de-DE" sz="1600" b="1" i="0" u="none" strike="noStrike" kern="1200" cap="none" spc="0" normalizeH="0" baseline="0" noProof="0" dirty="0">
              <a:ln>
                <a:noFill/>
              </a:ln>
              <a:solidFill>
                <a:srgbClr val="242F32"/>
              </a:solidFill>
              <a:effectLst/>
              <a:uLnTx/>
              <a:uFillTx/>
              <a:latin typeface="Inter"/>
              <a:ea typeface="+mn-ea"/>
              <a:cs typeface="+mn-cs"/>
            </a:endParaRPr>
          </a:p>
        </p:txBody>
      </p:sp>
      <p:sp>
        <p:nvSpPr>
          <p:cNvPr id="29" name="AutoShape 18" descr="profino Gewerbe 21 - profino-Kongress">
            <a:extLst>
              <a:ext uri="{FF2B5EF4-FFF2-40B4-BE49-F238E27FC236}">
                <a16:creationId xmlns:a16="http://schemas.microsoft.com/office/drawing/2014/main" id="{7D0F0BE2-A3BB-49A9-8997-AC881E09D5C1}"/>
              </a:ext>
            </a:extLst>
          </p:cNvPr>
          <p:cNvSpPr>
            <a:spLocks noChangeAspect="1" noChangeArrowheads="1"/>
          </p:cNvSpPr>
          <p:nvPr/>
        </p:nvSpPr>
        <p:spPr bwMode="auto">
          <a:xfrm>
            <a:off x="5972136" y="34086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72694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9EACF70E-FD49-4F91-B67C-8D2B43C3EE18}"/>
              </a:ext>
            </a:extLst>
          </p:cNvPr>
          <p:cNvSpPr/>
          <p:nvPr/>
        </p:nvSpPr>
        <p:spPr>
          <a:xfrm>
            <a:off x="0" y="0"/>
            <a:ext cx="11949113"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12" name="Titel 1">
            <a:extLst>
              <a:ext uri="{FF2B5EF4-FFF2-40B4-BE49-F238E27FC236}">
                <a16:creationId xmlns:a16="http://schemas.microsoft.com/office/drawing/2014/main" id="{CC6B16C5-F99C-4FB1-BB59-BA7B44D55B32}"/>
              </a:ext>
            </a:extLst>
          </p:cNvPr>
          <p:cNvSpPr txBox="1">
            <a:spLocks/>
          </p:cNvSpPr>
          <p:nvPr/>
        </p:nvSpPr>
        <p:spPr>
          <a:xfrm>
            <a:off x="507911" y="415663"/>
            <a:ext cx="9835623" cy="400110"/>
          </a:xfrm>
          <a:prstGeom prst="rect">
            <a:avLst/>
          </a:prstGeom>
          <a:noFill/>
        </p:spPr>
        <p:txBody>
          <a:bodyPr vert="horz" wrap="square" lIns="0" tIns="45720" rIns="0" bIns="45720" rtlCol="0" anchor="b">
            <a:spAutoFit/>
          </a:bodyPr>
          <a:lstStyle>
            <a:lvl1pPr algn="l" defTabSz="597469" rtl="0" eaLnBrk="1" latinLnBrk="0" hangingPunct="1">
              <a:spcBef>
                <a:spcPct val="0"/>
              </a:spcBef>
              <a:buNone/>
              <a:defRPr lang="de-DE" sz="2000" b="1" kern="1200">
                <a:solidFill>
                  <a:schemeClr val="accent2"/>
                </a:solidFill>
                <a:latin typeface="Titillium Web" panose="00000300000000000000" pitchFamily="2" charset="0"/>
                <a:ea typeface="+mn-ea"/>
                <a:cs typeface="Titillium Web" panose="00000300000000000000" pitchFamily="2" charset="0"/>
              </a:defRPr>
            </a:lvl1pPr>
          </a:lstStyle>
          <a:p>
            <a:r>
              <a:rPr lang="de-DE" dirty="0">
                <a:latin typeface="Arial" panose="020B0604020202020204" pitchFamily="34" charset="0"/>
                <a:cs typeface="Arial" panose="020B0604020202020204" pitchFamily="34" charset="0"/>
              </a:rPr>
              <a:t>Wie kommen Maschinenschäden zustande?</a:t>
            </a:r>
          </a:p>
        </p:txBody>
      </p:sp>
      <p:sp>
        <p:nvSpPr>
          <p:cNvPr id="13" name="Textfeld 12">
            <a:extLst>
              <a:ext uri="{FF2B5EF4-FFF2-40B4-BE49-F238E27FC236}">
                <a16:creationId xmlns:a16="http://schemas.microsoft.com/office/drawing/2014/main" id="{60A2A740-9C89-4503-A7B7-B05679C94E81}"/>
              </a:ext>
            </a:extLst>
          </p:cNvPr>
          <p:cNvSpPr txBox="1"/>
          <p:nvPr/>
        </p:nvSpPr>
        <p:spPr>
          <a:xfrm>
            <a:off x="507910" y="1633520"/>
            <a:ext cx="10828683"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dirty="0">
                <a:latin typeface="Arial" panose="020B0604020202020204" pitchFamily="34" charset="0"/>
                <a:cs typeface="Arial" panose="020B0604020202020204" pitchFamily="34" charset="0"/>
              </a:rPr>
              <a:t>Wasser, Hitze, Druck, Feuchtigkeit – Maschinen und Anlagen sind dauerhaft äußeren Einflüssen ausgesetzt. Hinzu kommt der hektische Arbeitsalltag in Unternehmen. Schäden sind deshalb schnell passiert. Dazu gehören etwa:</a:t>
            </a:r>
          </a:p>
        </p:txBody>
      </p:sp>
      <p:sp>
        <p:nvSpPr>
          <p:cNvPr id="16" name="Rechteck: abgerundete Ecken 15">
            <a:extLst>
              <a:ext uri="{FF2B5EF4-FFF2-40B4-BE49-F238E27FC236}">
                <a16:creationId xmlns:a16="http://schemas.microsoft.com/office/drawing/2014/main" id="{EB7E00A5-75B8-458E-85AB-ADA762C32397}"/>
              </a:ext>
            </a:extLst>
          </p:cNvPr>
          <p:cNvSpPr/>
          <p:nvPr/>
        </p:nvSpPr>
        <p:spPr>
          <a:xfrm>
            <a:off x="842209" y="2625834"/>
            <a:ext cx="2628578" cy="792001"/>
          </a:xfrm>
          <a:prstGeom prst="roundRect">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Arial" panose="020B0604020202020204" pitchFamily="34" charset="0"/>
                <a:ea typeface="Inter" panose="02000503000000020004" pitchFamily="2" charset="0"/>
                <a:cs typeface="Arial" panose="020B0604020202020204" pitchFamily="34" charset="0"/>
              </a:rPr>
              <a:t>Bedienungsfehler</a:t>
            </a:r>
            <a:endParaRPr lang="de-DE" sz="1400" b="1"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sp>
        <p:nvSpPr>
          <p:cNvPr id="20" name="Rechteck: abgerundete Ecken 19">
            <a:extLst>
              <a:ext uri="{FF2B5EF4-FFF2-40B4-BE49-F238E27FC236}">
                <a16:creationId xmlns:a16="http://schemas.microsoft.com/office/drawing/2014/main" id="{AD22C7BF-93C5-4213-BF83-AC073B512661}"/>
              </a:ext>
            </a:extLst>
          </p:cNvPr>
          <p:cNvSpPr/>
          <p:nvPr/>
        </p:nvSpPr>
        <p:spPr>
          <a:xfrm>
            <a:off x="3578942" y="2620147"/>
            <a:ext cx="3195483" cy="786315"/>
          </a:xfrm>
          <a:prstGeom prst="roundRect">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Arial" panose="020B0604020202020204" pitchFamily="34" charset="0"/>
                <a:ea typeface="Inter" panose="02000503000000020004" pitchFamily="2" charset="0"/>
                <a:cs typeface="Arial" panose="020B0604020202020204" pitchFamily="34" charset="0"/>
              </a:rPr>
              <a:t>Materialfehler</a:t>
            </a:r>
            <a:endParaRPr lang="de-DE" sz="1400" b="1"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sp>
        <p:nvSpPr>
          <p:cNvPr id="21" name="Rechteck: abgerundete Ecken 20">
            <a:extLst>
              <a:ext uri="{FF2B5EF4-FFF2-40B4-BE49-F238E27FC236}">
                <a16:creationId xmlns:a16="http://schemas.microsoft.com/office/drawing/2014/main" id="{4A44AEAF-0B44-43C1-A356-D3C313620926}"/>
              </a:ext>
            </a:extLst>
          </p:cNvPr>
          <p:cNvSpPr/>
          <p:nvPr/>
        </p:nvSpPr>
        <p:spPr>
          <a:xfrm>
            <a:off x="6882132" y="2625833"/>
            <a:ext cx="3923519" cy="786315"/>
          </a:xfrm>
          <a:prstGeom prst="roundRect">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Arial" panose="020B0604020202020204" pitchFamily="34" charset="0"/>
                <a:ea typeface="Inter" panose="02000503000000020004" pitchFamily="2" charset="0"/>
                <a:cs typeface="Arial" panose="020B0604020202020204" pitchFamily="34" charset="0"/>
              </a:rPr>
              <a:t>Unverschuldete Beschädigung</a:t>
            </a:r>
            <a:endParaRPr lang="de-DE" sz="1400" b="1"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sp>
        <p:nvSpPr>
          <p:cNvPr id="22" name="Rechteck: abgerundete Ecken 21">
            <a:extLst>
              <a:ext uri="{FF2B5EF4-FFF2-40B4-BE49-F238E27FC236}">
                <a16:creationId xmlns:a16="http://schemas.microsoft.com/office/drawing/2014/main" id="{05938111-BAF2-430B-91E0-96E3232DCE58}"/>
              </a:ext>
            </a:extLst>
          </p:cNvPr>
          <p:cNvSpPr/>
          <p:nvPr/>
        </p:nvSpPr>
        <p:spPr>
          <a:xfrm>
            <a:off x="3952185" y="4488177"/>
            <a:ext cx="1911008" cy="786315"/>
          </a:xfrm>
          <a:prstGeom prst="roundRect">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Arial" panose="020B0604020202020204" pitchFamily="34" charset="0"/>
                <a:ea typeface="Inter" panose="02000503000000020004" pitchFamily="2" charset="0"/>
                <a:cs typeface="Arial" panose="020B0604020202020204" pitchFamily="34" charset="0"/>
              </a:rPr>
              <a:t>Montagefehler</a:t>
            </a:r>
            <a:endParaRPr lang="de-DE" sz="1400" b="1"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sp>
        <p:nvSpPr>
          <p:cNvPr id="23" name="Rechteck: abgerundete Ecken 22">
            <a:extLst>
              <a:ext uri="{FF2B5EF4-FFF2-40B4-BE49-F238E27FC236}">
                <a16:creationId xmlns:a16="http://schemas.microsoft.com/office/drawing/2014/main" id="{56A3C55E-0035-4B3D-8B2B-665C2C504DC0}"/>
              </a:ext>
            </a:extLst>
          </p:cNvPr>
          <p:cNvSpPr/>
          <p:nvPr/>
        </p:nvSpPr>
        <p:spPr>
          <a:xfrm>
            <a:off x="4208206" y="3562688"/>
            <a:ext cx="3165987" cy="792001"/>
          </a:xfrm>
          <a:prstGeom prst="roundRect">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Arial" panose="020B0604020202020204" pitchFamily="34" charset="0"/>
                <a:ea typeface="Inter" panose="02000503000000020004" pitchFamily="2" charset="0"/>
                <a:cs typeface="Arial" panose="020B0604020202020204" pitchFamily="34" charset="0"/>
              </a:rPr>
              <a:t>Ungeschicklichkeit</a:t>
            </a:r>
            <a:endParaRPr lang="de-DE" sz="1400" b="1"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sp>
        <p:nvSpPr>
          <p:cNvPr id="25" name="Rechteck: abgerundete Ecken 24">
            <a:extLst>
              <a:ext uri="{FF2B5EF4-FFF2-40B4-BE49-F238E27FC236}">
                <a16:creationId xmlns:a16="http://schemas.microsoft.com/office/drawing/2014/main" id="{10CD72E7-FCF0-44BC-950D-C5D909566DE9}"/>
              </a:ext>
            </a:extLst>
          </p:cNvPr>
          <p:cNvSpPr/>
          <p:nvPr/>
        </p:nvSpPr>
        <p:spPr>
          <a:xfrm>
            <a:off x="842209" y="3562688"/>
            <a:ext cx="3267675" cy="792001"/>
          </a:xfrm>
          <a:prstGeom prst="roundRect">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Arial" panose="020B0604020202020204" pitchFamily="34" charset="0"/>
                <a:ea typeface="Inter" panose="02000503000000020004" pitchFamily="2" charset="0"/>
                <a:cs typeface="Arial" panose="020B0604020202020204" pitchFamily="34" charset="0"/>
              </a:rPr>
              <a:t>Vandalismusschaden</a:t>
            </a:r>
            <a:endParaRPr lang="de-DE" sz="1400" b="1"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sp>
        <p:nvSpPr>
          <p:cNvPr id="26" name="Rechteck: abgerundete Ecken 25">
            <a:extLst>
              <a:ext uri="{FF2B5EF4-FFF2-40B4-BE49-F238E27FC236}">
                <a16:creationId xmlns:a16="http://schemas.microsoft.com/office/drawing/2014/main" id="{DFA05014-B403-435E-B2BB-1C6845C150F7}"/>
              </a:ext>
            </a:extLst>
          </p:cNvPr>
          <p:cNvSpPr/>
          <p:nvPr/>
        </p:nvSpPr>
        <p:spPr>
          <a:xfrm>
            <a:off x="5974556" y="4482493"/>
            <a:ext cx="4840836" cy="797686"/>
          </a:xfrm>
          <a:prstGeom prst="roundRect">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Arial" panose="020B0604020202020204" pitchFamily="34" charset="0"/>
                <a:ea typeface="Inter" panose="02000503000000020004" pitchFamily="2" charset="0"/>
                <a:cs typeface="Arial" panose="020B0604020202020204" pitchFamily="34" charset="0"/>
              </a:rPr>
              <a:t>Kurzschluss, Überstrom oder Überspannung</a:t>
            </a:r>
            <a:endParaRPr lang="de-DE" sz="1400" b="1"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sp>
        <p:nvSpPr>
          <p:cNvPr id="27" name="Rechteck: abgerundete Ecken 26">
            <a:extLst>
              <a:ext uri="{FF2B5EF4-FFF2-40B4-BE49-F238E27FC236}">
                <a16:creationId xmlns:a16="http://schemas.microsoft.com/office/drawing/2014/main" id="{76DEAC14-A0DB-4129-A493-6765584420D4}"/>
              </a:ext>
            </a:extLst>
          </p:cNvPr>
          <p:cNvSpPr/>
          <p:nvPr/>
        </p:nvSpPr>
        <p:spPr>
          <a:xfrm>
            <a:off x="842209" y="4488178"/>
            <a:ext cx="2998613" cy="792001"/>
          </a:xfrm>
          <a:prstGeom prst="roundRect">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Arial" panose="020B0604020202020204" pitchFamily="34" charset="0"/>
                <a:ea typeface="Inter" panose="02000503000000020004" pitchFamily="2" charset="0"/>
                <a:cs typeface="Arial" panose="020B0604020202020204" pitchFamily="34" charset="0"/>
              </a:rPr>
              <a:t>Über- oder Unterdruck</a:t>
            </a:r>
            <a:endParaRPr lang="de-DE" sz="1400" b="1"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sp>
        <p:nvSpPr>
          <p:cNvPr id="28" name="Rechteck: abgerundete Ecken 27">
            <a:extLst>
              <a:ext uri="{FF2B5EF4-FFF2-40B4-BE49-F238E27FC236}">
                <a16:creationId xmlns:a16="http://schemas.microsoft.com/office/drawing/2014/main" id="{0336B80B-3D9F-4650-BA23-F72A8D7F56AF}"/>
              </a:ext>
            </a:extLst>
          </p:cNvPr>
          <p:cNvSpPr/>
          <p:nvPr/>
        </p:nvSpPr>
        <p:spPr>
          <a:xfrm>
            <a:off x="7469193" y="3557005"/>
            <a:ext cx="3336458" cy="797684"/>
          </a:xfrm>
          <a:prstGeom prst="roundRect">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Arial" panose="020B0604020202020204" pitchFamily="34" charset="0"/>
                <a:ea typeface="Inter" panose="02000503000000020004" pitchFamily="2" charset="0"/>
                <a:cs typeface="Arial" panose="020B0604020202020204" pitchFamily="34" charset="0"/>
              </a:rPr>
              <a:t>Zerreisen infolge von Fliehkraft</a:t>
            </a:r>
            <a:endParaRPr lang="de-DE" sz="1400" b="1"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sp>
        <p:nvSpPr>
          <p:cNvPr id="30" name="Rechteck: abgerundete Ecken 29">
            <a:extLst>
              <a:ext uri="{FF2B5EF4-FFF2-40B4-BE49-F238E27FC236}">
                <a16:creationId xmlns:a16="http://schemas.microsoft.com/office/drawing/2014/main" id="{00DF380F-9F87-4445-91D8-0A0A20C71916}"/>
              </a:ext>
            </a:extLst>
          </p:cNvPr>
          <p:cNvSpPr/>
          <p:nvPr/>
        </p:nvSpPr>
        <p:spPr>
          <a:xfrm>
            <a:off x="842209" y="5430718"/>
            <a:ext cx="4840836" cy="792001"/>
          </a:xfrm>
          <a:prstGeom prst="roundRect">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Arial" panose="020B0604020202020204" pitchFamily="34" charset="0"/>
                <a:ea typeface="Inter" panose="02000503000000020004" pitchFamily="2" charset="0"/>
                <a:cs typeface="Arial" panose="020B0604020202020204" pitchFamily="34" charset="0"/>
              </a:rPr>
              <a:t>Wasser-, Öl- oder Schmiermittelmangel</a:t>
            </a:r>
            <a:endParaRPr lang="de-DE" sz="1400" b="1"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351230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EDC6C9E7-31DE-4B1B-8ABE-769E32A94010}"/>
              </a:ext>
            </a:extLst>
          </p:cNvPr>
          <p:cNvSpPr/>
          <p:nvPr/>
        </p:nvSpPr>
        <p:spPr>
          <a:xfrm>
            <a:off x="0" y="0"/>
            <a:ext cx="11949113"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12" name="Titel 1">
            <a:extLst>
              <a:ext uri="{FF2B5EF4-FFF2-40B4-BE49-F238E27FC236}">
                <a16:creationId xmlns:a16="http://schemas.microsoft.com/office/drawing/2014/main" id="{CC6B16C5-F99C-4FB1-BB59-BA7B44D55B32}"/>
              </a:ext>
            </a:extLst>
          </p:cNvPr>
          <p:cNvSpPr txBox="1">
            <a:spLocks/>
          </p:cNvSpPr>
          <p:nvPr/>
        </p:nvSpPr>
        <p:spPr>
          <a:xfrm>
            <a:off x="507911" y="415663"/>
            <a:ext cx="9835623" cy="400110"/>
          </a:xfrm>
          <a:prstGeom prst="rect">
            <a:avLst/>
          </a:prstGeom>
          <a:noFill/>
        </p:spPr>
        <p:txBody>
          <a:bodyPr vert="horz" wrap="square" lIns="0" tIns="45720" rIns="0" bIns="45720" rtlCol="0" anchor="b">
            <a:spAutoFit/>
          </a:bodyPr>
          <a:lstStyle>
            <a:lvl1pPr algn="l" defTabSz="597469" rtl="0" eaLnBrk="1" latinLnBrk="0" hangingPunct="1">
              <a:spcBef>
                <a:spcPct val="0"/>
              </a:spcBef>
              <a:buNone/>
              <a:defRPr lang="de-DE" sz="2000" b="1" kern="1200">
                <a:solidFill>
                  <a:schemeClr val="accent2"/>
                </a:solidFill>
                <a:latin typeface="Titillium Web" panose="00000300000000000000" pitchFamily="2" charset="0"/>
                <a:ea typeface="+mn-ea"/>
                <a:cs typeface="Titillium Web" panose="00000300000000000000" pitchFamily="2" charset="0"/>
              </a:defRPr>
            </a:lvl1pPr>
          </a:lstStyle>
          <a:p>
            <a:r>
              <a:rPr lang="de-DE" dirty="0">
                <a:latin typeface="Arial" panose="020B0604020202020204" pitchFamily="34" charset="0"/>
                <a:cs typeface="Arial" panose="020B0604020202020204" pitchFamily="34" charset="0"/>
              </a:rPr>
              <a:t>Wie kommen Schäden an stationären Maschinen typischerweise zustande?</a:t>
            </a:r>
          </a:p>
        </p:txBody>
      </p:sp>
      <p:sp>
        <p:nvSpPr>
          <p:cNvPr id="13" name="Textfeld 12">
            <a:extLst>
              <a:ext uri="{FF2B5EF4-FFF2-40B4-BE49-F238E27FC236}">
                <a16:creationId xmlns:a16="http://schemas.microsoft.com/office/drawing/2014/main" id="{60A2A740-9C89-4503-A7B7-B05679C94E81}"/>
              </a:ext>
            </a:extLst>
          </p:cNvPr>
          <p:cNvSpPr txBox="1"/>
          <p:nvPr/>
        </p:nvSpPr>
        <p:spPr>
          <a:xfrm>
            <a:off x="507910" y="1633520"/>
            <a:ext cx="10828683"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b="1" dirty="0">
                <a:latin typeface="Arial" panose="020B0604020202020204" pitchFamily="34" charset="0"/>
                <a:cs typeface="Arial" panose="020B0604020202020204" pitchFamily="34" charset="0"/>
              </a:rPr>
              <a:t>Bedienungsfehler </a:t>
            </a:r>
          </a:p>
        </p:txBody>
      </p:sp>
      <p:sp>
        <p:nvSpPr>
          <p:cNvPr id="17" name="Textfeld 16">
            <a:extLst>
              <a:ext uri="{FF2B5EF4-FFF2-40B4-BE49-F238E27FC236}">
                <a16:creationId xmlns:a16="http://schemas.microsoft.com/office/drawing/2014/main" id="{153E3B09-FDBA-482D-8DE7-FB6890E425F8}"/>
              </a:ext>
            </a:extLst>
          </p:cNvPr>
          <p:cNvSpPr txBox="1"/>
          <p:nvPr/>
        </p:nvSpPr>
        <p:spPr>
          <a:xfrm>
            <a:off x="1371911" y="3786990"/>
            <a:ext cx="8923168" cy="10717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800"/>
              </a:spcAft>
            </a:pPr>
            <a:r>
              <a:rPr lang="de-DE" sz="1400" b="1" dirty="0">
                <a:effectLst/>
                <a:latin typeface="Arial" panose="020B0604020202020204" pitchFamily="34" charset="0"/>
                <a:ea typeface="Calibri" panose="020F0502020204030204" pitchFamily="34" charset="0"/>
                <a:cs typeface="Arial" panose="020B0604020202020204" pitchFamily="34" charset="0"/>
              </a:rPr>
              <a:t>Konsequenz</a:t>
            </a:r>
          </a:p>
          <a:p>
            <a:r>
              <a:rPr lang="de-DE" sz="1400" dirty="0">
                <a:effectLst/>
                <a:latin typeface="Arial" panose="020B0604020202020204" pitchFamily="34" charset="0"/>
                <a:ea typeface="Calibri" panose="020F0502020204030204" pitchFamily="34" charset="0"/>
                <a:cs typeface="Arial" panose="020B0604020202020204" pitchFamily="34" charset="0"/>
              </a:rPr>
              <a:t>Die Reparaturkosten belaufen sich auf 28.000 Euro. Da die CNC-Maschine mehrere Tage nicht im Einsatz ist, werden zudem einige Aufträge nicht rechtzeitig geliefert, weshalb es zusätzlich zu einer Vertragsstrafe wegen Verzögerung kommt.</a:t>
            </a:r>
            <a:endParaRPr lang="de-DE" sz="1400" dirty="0">
              <a:latin typeface="Arial" panose="020B0604020202020204" pitchFamily="34" charset="0"/>
              <a:cs typeface="Arial" panose="020B0604020202020204" pitchFamily="34" charset="0"/>
            </a:endParaRPr>
          </a:p>
        </p:txBody>
      </p:sp>
      <p:sp>
        <p:nvSpPr>
          <p:cNvPr id="19" name="Abgerundetes Rechteck 9">
            <a:extLst>
              <a:ext uri="{FF2B5EF4-FFF2-40B4-BE49-F238E27FC236}">
                <a16:creationId xmlns:a16="http://schemas.microsoft.com/office/drawing/2014/main" id="{10210005-A5EC-4139-A74B-3A049941A407}"/>
              </a:ext>
            </a:extLst>
          </p:cNvPr>
          <p:cNvSpPr/>
          <p:nvPr/>
        </p:nvSpPr>
        <p:spPr>
          <a:xfrm>
            <a:off x="507911" y="2355415"/>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Inter" panose="02000503000000020004" pitchFamily="2" charset="0"/>
              <a:ea typeface="+mn-ea"/>
              <a:cs typeface="+mn-cs"/>
            </a:endParaRPr>
          </a:p>
        </p:txBody>
      </p:sp>
      <p:pic>
        <p:nvPicPr>
          <p:cNvPr id="4" name="Grafik 3">
            <a:extLst>
              <a:ext uri="{FF2B5EF4-FFF2-40B4-BE49-F238E27FC236}">
                <a16:creationId xmlns:a16="http://schemas.microsoft.com/office/drawing/2014/main" id="{743D57AB-0ABF-4C4D-AFE8-623D06D781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911" y="2510382"/>
            <a:ext cx="396000" cy="396000"/>
          </a:xfrm>
          <a:prstGeom prst="rect">
            <a:avLst/>
          </a:prstGeom>
        </p:spPr>
      </p:pic>
      <p:sp>
        <p:nvSpPr>
          <p:cNvPr id="29" name="Textfeld 28">
            <a:extLst>
              <a:ext uri="{FF2B5EF4-FFF2-40B4-BE49-F238E27FC236}">
                <a16:creationId xmlns:a16="http://schemas.microsoft.com/office/drawing/2014/main" id="{91CE259A-5749-46AB-AFCD-38B4A457F1FF}"/>
              </a:ext>
            </a:extLst>
          </p:cNvPr>
          <p:cNvSpPr txBox="1"/>
          <p:nvPr/>
        </p:nvSpPr>
        <p:spPr>
          <a:xfrm>
            <a:off x="1389911" y="2331848"/>
            <a:ext cx="9308805" cy="7671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Bei der Programmierung der Parameter unterläuft einer Mitarbeiterin eines Unternehmens ein Bedienungsfehler bei einer CNC-Drehmaschine. Dadurch kommt es während des Betriebs zu einem Unfall. Die CNC-Drehmaschine ist aufgrund des Schadens nicht mehr einsatzfähig und muss repariert werden. </a:t>
            </a:r>
          </a:p>
        </p:txBody>
      </p:sp>
      <p:sp>
        <p:nvSpPr>
          <p:cNvPr id="31" name="Abgerundetes Rechteck 9">
            <a:extLst>
              <a:ext uri="{FF2B5EF4-FFF2-40B4-BE49-F238E27FC236}">
                <a16:creationId xmlns:a16="http://schemas.microsoft.com/office/drawing/2014/main" id="{4731CDB1-1BFD-4D21-B7B0-0990410978CD}"/>
              </a:ext>
            </a:extLst>
          </p:cNvPr>
          <p:cNvSpPr/>
          <p:nvPr/>
        </p:nvSpPr>
        <p:spPr>
          <a:xfrm>
            <a:off x="507911" y="3932368"/>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Inter" panose="02000503000000020004" pitchFamily="2" charset="0"/>
              <a:ea typeface="+mn-ea"/>
              <a:cs typeface="+mn-cs"/>
            </a:endParaRPr>
          </a:p>
        </p:txBody>
      </p:sp>
      <p:pic>
        <p:nvPicPr>
          <p:cNvPr id="32" name="Grafik 31">
            <a:extLst>
              <a:ext uri="{FF2B5EF4-FFF2-40B4-BE49-F238E27FC236}">
                <a16:creationId xmlns:a16="http://schemas.microsoft.com/office/drawing/2014/main" id="{740BF82A-AB61-4F93-859F-EA7FDB0B02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1911" y="4080031"/>
            <a:ext cx="432000" cy="432000"/>
          </a:xfrm>
          <a:prstGeom prst="rect">
            <a:avLst/>
          </a:prstGeom>
        </p:spPr>
      </p:pic>
    </p:spTree>
    <p:extLst>
      <p:ext uri="{BB962C8B-B14F-4D97-AF65-F5344CB8AC3E}">
        <p14:creationId xmlns:p14="http://schemas.microsoft.com/office/powerpoint/2010/main" val="39798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7F2DF66-F295-4AD9-AD09-51F2FF45EC02}"/>
              </a:ext>
            </a:extLst>
          </p:cNvPr>
          <p:cNvSpPr/>
          <p:nvPr/>
        </p:nvSpPr>
        <p:spPr>
          <a:xfrm>
            <a:off x="0" y="-68825"/>
            <a:ext cx="11949113"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12" name="Titel 1">
            <a:extLst>
              <a:ext uri="{FF2B5EF4-FFF2-40B4-BE49-F238E27FC236}">
                <a16:creationId xmlns:a16="http://schemas.microsoft.com/office/drawing/2014/main" id="{CC6B16C5-F99C-4FB1-BB59-BA7B44D55B32}"/>
              </a:ext>
            </a:extLst>
          </p:cNvPr>
          <p:cNvSpPr txBox="1">
            <a:spLocks/>
          </p:cNvSpPr>
          <p:nvPr/>
        </p:nvSpPr>
        <p:spPr>
          <a:xfrm>
            <a:off x="507911" y="415663"/>
            <a:ext cx="9835623" cy="400110"/>
          </a:xfrm>
          <a:prstGeom prst="rect">
            <a:avLst/>
          </a:prstGeom>
          <a:noFill/>
        </p:spPr>
        <p:txBody>
          <a:bodyPr vert="horz" wrap="square" lIns="0" tIns="45720" rIns="0" bIns="45720" rtlCol="0" anchor="b">
            <a:spAutoFit/>
          </a:bodyPr>
          <a:lstStyle>
            <a:lvl1pPr algn="l" defTabSz="597469" rtl="0" eaLnBrk="1" latinLnBrk="0" hangingPunct="1">
              <a:spcBef>
                <a:spcPct val="0"/>
              </a:spcBef>
              <a:buNone/>
              <a:defRPr lang="de-DE" sz="2000" b="1" kern="1200">
                <a:solidFill>
                  <a:schemeClr val="accent2"/>
                </a:solidFill>
                <a:latin typeface="Titillium Web" panose="00000300000000000000" pitchFamily="2" charset="0"/>
                <a:ea typeface="+mn-ea"/>
                <a:cs typeface="Titillium Web" panose="00000300000000000000" pitchFamily="2" charset="0"/>
              </a:defRPr>
            </a:lvl1pPr>
          </a:lstStyle>
          <a:p>
            <a:r>
              <a:rPr lang="de-DE" dirty="0">
                <a:latin typeface="Arial" panose="020B0604020202020204" pitchFamily="34" charset="0"/>
                <a:cs typeface="Arial" panose="020B0604020202020204" pitchFamily="34" charset="0"/>
              </a:rPr>
              <a:t>Wie kommen Schäden an fahrbaren Maschinen typischerweise zustande?</a:t>
            </a:r>
          </a:p>
        </p:txBody>
      </p:sp>
      <p:sp>
        <p:nvSpPr>
          <p:cNvPr id="13" name="Textfeld 12">
            <a:extLst>
              <a:ext uri="{FF2B5EF4-FFF2-40B4-BE49-F238E27FC236}">
                <a16:creationId xmlns:a16="http://schemas.microsoft.com/office/drawing/2014/main" id="{60A2A740-9C89-4503-A7B7-B05679C94E81}"/>
              </a:ext>
            </a:extLst>
          </p:cNvPr>
          <p:cNvSpPr txBox="1"/>
          <p:nvPr/>
        </p:nvSpPr>
        <p:spPr>
          <a:xfrm>
            <a:off x="507910" y="1633520"/>
            <a:ext cx="10828683"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b="1" dirty="0">
                <a:latin typeface="Arial" panose="020B0604020202020204" pitchFamily="34" charset="0"/>
                <a:cs typeface="Arial" panose="020B0604020202020204" pitchFamily="34" charset="0"/>
              </a:rPr>
              <a:t>Unverschuldete Beschädigung </a:t>
            </a:r>
          </a:p>
        </p:txBody>
      </p:sp>
      <p:sp>
        <p:nvSpPr>
          <p:cNvPr id="17" name="Textfeld 16">
            <a:extLst>
              <a:ext uri="{FF2B5EF4-FFF2-40B4-BE49-F238E27FC236}">
                <a16:creationId xmlns:a16="http://schemas.microsoft.com/office/drawing/2014/main" id="{153E3B09-FDBA-482D-8DE7-FB6890E425F8}"/>
              </a:ext>
            </a:extLst>
          </p:cNvPr>
          <p:cNvSpPr txBox="1"/>
          <p:nvPr/>
        </p:nvSpPr>
        <p:spPr>
          <a:xfrm>
            <a:off x="1371911" y="3864205"/>
            <a:ext cx="8923168" cy="8563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800"/>
              </a:spcAft>
            </a:pPr>
            <a:r>
              <a:rPr lang="de-DE" sz="1400" b="1" dirty="0">
                <a:effectLst/>
                <a:latin typeface="Arial" panose="020B0604020202020204" pitchFamily="34" charset="0"/>
                <a:ea typeface="Calibri" panose="020F0502020204030204" pitchFamily="34" charset="0"/>
                <a:cs typeface="Arial" panose="020B0604020202020204" pitchFamily="34" charset="0"/>
              </a:rPr>
              <a:t>Konsequenz</a:t>
            </a:r>
          </a:p>
          <a:p>
            <a:r>
              <a:rPr lang="de-DE" sz="1400" dirty="0">
                <a:effectLst/>
                <a:latin typeface="Arial" panose="020B0604020202020204" pitchFamily="34" charset="0"/>
                <a:ea typeface="Calibri" panose="020F0502020204030204" pitchFamily="34" charset="0"/>
                <a:cs typeface="Arial" panose="020B0604020202020204" pitchFamily="34" charset="0"/>
              </a:rPr>
              <a:t>Die Reparatur der Dreschtrommel kostet 42.000 Euro. Gleichzeitig muss kurzfristig ein Ersatzgerät gemietet werden, um die Ernte einzuholen. Das verursacht zusätzliche Kosten. </a:t>
            </a:r>
            <a:endParaRPr lang="de-DE" sz="1400" dirty="0">
              <a:latin typeface="Arial" panose="020B0604020202020204" pitchFamily="34" charset="0"/>
              <a:cs typeface="Arial" panose="020B0604020202020204" pitchFamily="34" charset="0"/>
            </a:endParaRPr>
          </a:p>
        </p:txBody>
      </p:sp>
      <p:sp>
        <p:nvSpPr>
          <p:cNvPr id="19" name="Abgerundetes Rechteck 9">
            <a:extLst>
              <a:ext uri="{FF2B5EF4-FFF2-40B4-BE49-F238E27FC236}">
                <a16:creationId xmlns:a16="http://schemas.microsoft.com/office/drawing/2014/main" id="{10210005-A5EC-4139-A74B-3A049941A407}"/>
              </a:ext>
            </a:extLst>
          </p:cNvPr>
          <p:cNvSpPr/>
          <p:nvPr/>
        </p:nvSpPr>
        <p:spPr>
          <a:xfrm>
            <a:off x="507911" y="2355415"/>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Inter" panose="02000503000000020004" pitchFamily="2" charset="0"/>
              <a:ea typeface="+mn-ea"/>
              <a:cs typeface="+mn-cs"/>
            </a:endParaRPr>
          </a:p>
        </p:txBody>
      </p:sp>
      <p:sp>
        <p:nvSpPr>
          <p:cNvPr id="29" name="Textfeld 28">
            <a:extLst>
              <a:ext uri="{FF2B5EF4-FFF2-40B4-BE49-F238E27FC236}">
                <a16:creationId xmlns:a16="http://schemas.microsoft.com/office/drawing/2014/main" id="{91CE259A-5749-46AB-AFCD-38B4A457F1FF}"/>
              </a:ext>
            </a:extLst>
          </p:cNvPr>
          <p:cNvSpPr txBox="1"/>
          <p:nvPr/>
        </p:nvSpPr>
        <p:spPr>
          <a:xfrm>
            <a:off x="1389911" y="2331848"/>
            <a:ext cx="9308805" cy="7671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Es ist Erntezeit und eine Landwirtin ist mit seinem Mähdrescher auf einem Weizenfeld unterwegs. Sie übersieht ein weggeworfenes Fahrrad im Weizenfeld, das sich im Mähwerk des Mähdreschers verfängt. Es kommt zu einer unverschuldeten Beschädigung, die Dreschtrommel wird stark beschädigt und muss erneuert werden.</a:t>
            </a:r>
          </a:p>
        </p:txBody>
      </p:sp>
      <p:sp>
        <p:nvSpPr>
          <p:cNvPr id="31" name="Abgerundetes Rechteck 9">
            <a:extLst>
              <a:ext uri="{FF2B5EF4-FFF2-40B4-BE49-F238E27FC236}">
                <a16:creationId xmlns:a16="http://schemas.microsoft.com/office/drawing/2014/main" id="{4731CDB1-1BFD-4D21-B7B0-0990410978CD}"/>
              </a:ext>
            </a:extLst>
          </p:cNvPr>
          <p:cNvSpPr/>
          <p:nvPr/>
        </p:nvSpPr>
        <p:spPr>
          <a:xfrm>
            <a:off x="507911" y="3932368"/>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Inter" panose="02000503000000020004" pitchFamily="2" charset="0"/>
              <a:ea typeface="+mn-ea"/>
              <a:cs typeface="+mn-cs"/>
            </a:endParaRPr>
          </a:p>
        </p:txBody>
      </p:sp>
      <p:pic>
        <p:nvPicPr>
          <p:cNvPr id="32" name="Grafik 31">
            <a:extLst>
              <a:ext uri="{FF2B5EF4-FFF2-40B4-BE49-F238E27FC236}">
                <a16:creationId xmlns:a16="http://schemas.microsoft.com/office/drawing/2014/main" id="{740BF82A-AB61-4F93-859F-EA7FDB0B02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911" y="4080031"/>
            <a:ext cx="432000" cy="432000"/>
          </a:xfrm>
          <a:prstGeom prst="rect">
            <a:avLst/>
          </a:prstGeom>
        </p:spPr>
      </p:pic>
      <p:pic>
        <p:nvPicPr>
          <p:cNvPr id="3" name="Grafik 2">
            <a:extLst>
              <a:ext uri="{FF2B5EF4-FFF2-40B4-BE49-F238E27FC236}">
                <a16:creationId xmlns:a16="http://schemas.microsoft.com/office/drawing/2014/main" id="{DD8F50C2-F2DA-4ABE-B8B6-E0DAF3121E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1911" y="2517414"/>
            <a:ext cx="396000" cy="396000"/>
          </a:xfrm>
          <a:prstGeom prst="rect">
            <a:avLst/>
          </a:prstGeom>
        </p:spPr>
      </p:pic>
    </p:spTree>
    <p:extLst>
      <p:ext uri="{BB962C8B-B14F-4D97-AF65-F5344CB8AC3E}">
        <p14:creationId xmlns:p14="http://schemas.microsoft.com/office/powerpoint/2010/main" val="136249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7EA95E4-D463-48D0-AC66-70521C6C2AC0}"/>
              </a:ext>
            </a:extLst>
          </p:cNvPr>
          <p:cNvSpPr/>
          <p:nvPr/>
        </p:nvSpPr>
        <p:spPr>
          <a:xfrm>
            <a:off x="0" y="3360737"/>
            <a:ext cx="11949113" cy="3360738"/>
          </a:xfrm>
          <a:prstGeom prst="rect">
            <a:avLst/>
          </a:prstGeom>
          <a:solidFill>
            <a:schemeClr val="accent2">
              <a:alpha val="87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5" name="Textfeld 4">
            <a:extLst>
              <a:ext uri="{FF2B5EF4-FFF2-40B4-BE49-F238E27FC236}">
                <a16:creationId xmlns:a16="http://schemas.microsoft.com/office/drawing/2014/main" id="{A4DC9F16-4352-417E-B325-17919DEC1C01}"/>
              </a:ext>
            </a:extLst>
          </p:cNvPr>
          <p:cNvSpPr txBox="1"/>
          <p:nvPr/>
        </p:nvSpPr>
        <p:spPr>
          <a:xfrm>
            <a:off x="728330" y="1195347"/>
            <a:ext cx="8787810" cy="11079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800"/>
              </a:spcAft>
            </a:pPr>
            <a:r>
              <a:rPr lang="de-DE" sz="3200" b="1" dirty="0">
                <a:effectLst/>
                <a:latin typeface="Arial" panose="020B0604020202020204" pitchFamily="34" charset="0"/>
                <a:ea typeface="Calibri" panose="020F0502020204030204" pitchFamily="34" charset="0"/>
                <a:cs typeface="Arial" panose="020B0604020202020204" pitchFamily="34" charset="0"/>
              </a:rPr>
              <a:t>Lassen Sie uns über den Schutz Ihrer Maschinen und Anlagen sprechen!</a:t>
            </a:r>
            <a:endParaRPr lang="de-DE"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feld 6">
            <a:extLst>
              <a:ext uri="{FF2B5EF4-FFF2-40B4-BE49-F238E27FC236}">
                <a16:creationId xmlns:a16="http://schemas.microsoft.com/office/drawing/2014/main" id="{F8AFA1C9-901E-4F61-B4DD-1244958653D8}"/>
              </a:ext>
            </a:extLst>
          </p:cNvPr>
          <p:cNvSpPr txBox="1"/>
          <p:nvPr/>
        </p:nvSpPr>
        <p:spPr>
          <a:xfrm>
            <a:off x="728330" y="4592216"/>
            <a:ext cx="5986130" cy="145866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pPr>
            <a:r>
              <a:rPr lang="de-DE"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Ihr Name</a:t>
            </a:r>
          </a:p>
          <a:p>
            <a:pPr>
              <a:lnSpc>
                <a:spcPct val="107000"/>
              </a:lnSpc>
            </a:pPr>
            <a:r>
              <a:rPr lang="de-DE" sz="1400" dirty="0">
                <a:solidFill>
                  <a:schemeClr val="bg1"/>
                </a:solidFill>
                <a:latin typeface="Arial" panose="020B0604020202020204" pitchFamily="34" charset="0"/>
                <a:ea typeface="Calibri" panose="020F0502020204030204" pitchFamily="34" charset="0"/>
                <a:cs typeface="Arial" panose="020B0604020202020204" pitchFamily="34" charset="0"/>
              </a:rPr>
              <a:t>Firma/Titel</a:t>
            </a:r>
          </a:p>
          <a:p>
            <a:pPr>
              <a:lnSpc>
                <a:spcPct val="107000"/>
              </a:lnSpc>
            </a:pPr>
            <a:r>
              <a:rPr lang="de-DE" sz="1400" dirty="0">
                <a:solidFill>
                  <a:schemeClr val="bg1"/>
                </a:solidFill>
                <a:latin typeface="Arial" panose="020B0604020202020204" pitchFamily="34" charset="0"/>
                <a:ea typeface="Calibri" panose="020F0502020204030204" pitchFamily="34" charset="0"/>
                <a:cs typeface="Arial" panose="020B0604020202020204" pitchFamily="34" charset="0"/>
              </a:rPr>
              <a:t>Adresse</a:t>
            </a:r>
          </a:p>
          <a:p>
            <a:pPr>
              <a:lnSpc>
                <a:spcPct val="107000"/>
              </a:lnSpc>
            </a:pPr>
            <a:endParaRPr lang="de-DE"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1400" dirty="0">
                <a:solidFill>
                  <a:schemeClr val="bg1"/>
                </a:solidFill>
                <a:latin typeface="Arial" panose="020B0604020202020204" pitchFamily="34" charset="0"/>
                <a:ea typeface="Calibri" panose="020F0502020204030204" pitchFamily="34" charset="0"/>
                <a:cs typeface="Arial" panose="020B0604020202020204" pitchFamily="34" charset="0"/>
              </a:rPr>
              <a:t>Mobil</a:t>
            </a:r>
          </a:p>
          <a:p>
            <a:pPr>
              <a:lnSpc>
                <a:spcPct val="107000"/>
              </a:lnSpc>
            </a:pPr>
            <a:r>
              <a:rPr lang="de-DE"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E-Mail</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platzhalter 3">
            <a:extLst>
              <a:ext uri="{FF2B5EF4-FFF2-40B4-BE49-F238E27FC236}">
                <a16:creationId xmlns:a16="http://schemas.microsoft.com/office/drawing/2014/main" id="{94498490-CD09-4395-9A45-A4AF3F502293}"/>
              </a:ext>
            </a:extLst>
          </p:cNvPr>
          <p:cNvSpPr txBox="1">
            <a:spLocks/>
          </p:cNvSpPr>
          <p:nvPr/>
        </p:nvSpPr>
        <p:spPr>
          <a:xfrm>
            <a:off x="9773265" y="606711"/>
            <a:ext cx="958644" cy="338554"/>
          </a:xfrm>
          <a:prstGeom prst="rect">
            <a:avLst/>
          </a:prstGeom>
        </p:spPr>
        <p:txBody>
          <a:bodyPr/>
          <a:lstStyle>
            <a:lvl1pPr marL="448102" indent="-448102" algn="l" defTabSz="597469" rtl="0" eaLnBrk="1" latinLnBrk="0" hangingPunct="1">
              <a:spcBef>
                <a:spcPct val="20000"/>
              </a:spcBef>
              <a:buFont typeface="Arial"/>
              <a:buChar char="•"/>
              <a:defRPr sz="1600" kern="1200">
                <a:solidFill>
                  <a:schemeClr val="tx1"/>
                </a:solidFill>
                <a:latin typeface="+mn-lt"/>
                <a:ea typeface="+mn-ea"/>
                <a:cs typeface="+mn-cs"/>
              </a:defRPr>
            </a:lvl1pPr>
            <a:lvl2pPr marL="970887" indent="-373418" algn="l" defTabSz="597469" rtl="0" eaLnBrk="1" latinLnBrk="0" hangingPunct="1">
              <a:spcBef>
                <a:spcPct val="20000"/>
              </a:spcBef>
              <a:buFont typeface="Arial"/>
              <a:buChar char="–"/>
              <a:defRPr sz="1600" kern="1200">
                <a:solidFill>
                  <a:schemeClr val="tx1"/>
                </a:solidFill>
                <a:latin typeface="+mn-lt"/>
                <a:ea typeface="+mn-ea"/>
                <a:cs typeface="+mn-cs"/>
              </a:defRPr>
            </a:lvl2pPr>
            <a:lvl3pPr marL="1493672" indent="-298734" algn="l" defTabSz="597469" rtl="0" eaLnBrk="1" latinLnBrk="0" hangingPunct="1">
              <a:spcBef>
                <a:spcPct val="20000"/>
              </a:spcBef>
              <a:buFont typeface="Arial"/>
              <a:buChar char="•"/>
              <a:defRPr sz="1600" kern="1200">
                <a:solidFill>
                  <a:schemeClr val="tx1"/>
                </a:solidFill>
                <a:latin typeface="+mn-lt"/>
                <a:ea typeface="+mn-ea"/>
                <a:cs typeface="+mn-cs"/>
              </a:defRPr>
            </a:lvl3pPr>
            <a:lvl4pPr marL="2091141" indent="-298734" algn="l" defTabSz="597469" rtl="0" eaLnBrk="1" latinLnBrk="0" hangingPunct="1">
              <a:spcBef>
                <a:spcPct val="20000"/>
              </a:spcBef>
              <a:buFont typeface="Arial"/>
              <a:buChar char="–"/>
              <a:defRPr sz="1600" kern="1200">
                <a:solidFill>
                  <a:schemeClr val="tx1"/>
                </a:solidFill>
                <a:latin typeface="+mn-lt"/>
                <a:ea typeface="+mn-ea"/>
                <a:cs typeface="+mn-cs"/>
              </a:defRPr>
            </a:lvl4pPr>
            <a:lvl5pPr marL="2688610" indent="-298734" algn="l" defTabSz="597469" rtl="0" eaLnBrk="1" latinLnBrk="0" hangingPunct="1">
              <a:spcBef>
                <a:spcPct val="20000"/>
              </a:spcBef>
              <a:buFont typeface="Arial"/>
              <a:buChar char="»"/>
              <a:defRPr sz="1600" kern="1200">
                <a:solidFill>
                  <a:schemeClr val="tx1"/>
                </a:solidFill>
                <a:latin typeface="+mn-lt"/>
                <a:ea typeface="+mn-ea"/>
                <a:cs typeface="+mn-cs"/>
              </a:defRPr>
            </a:lvl5pPr>
            <a:lvl6pPr marL="3286079" indent="-298734" algn="l" defTabSz="597469" rtl="0" eaLnBrk="1" latinLnBrk="0" hangingPunct="1">
              <a:spcBef>
                <a:spcPct val="20000"/>
              </a:spcBef>
              <a:buFont typeface="Arial"/>
              <a:buChar char="•"/>
              <a:defRPr sz="2614" kern="1200">
                <a:solidFill>
                  <a:schemeClr val="tx1"/>
                </a:solidFill>
                <a:latin typeface="+mn-lt"/>
                <a:ea typeface="+mn-ea"/>
                <a:cs typeface="+mn-cs"/>
              </a:defRPr>
            </a:lvl6pPr>
            <a:lvl7pPr marL="3883548" indent="-298734" algn="l" defTabSz="597469" rtl="0" eaLnBrk="1" latinLnBrk="0" hangingPunct="1">
              <a:spcBef>
                <a:spcPct val="20000"/>
              </a:spcBef>
              <a:buFont typeface="Arial"/>
              <a:buChar char="•"/>
              <a:defRPr sz="2614" kern="1200">
                <a:solidFill>
                  <a:schemeClr val="tx1"/>
                </a:solidFill>
                <a:latin typeface="+mn-lt"/>
                <a:ea typeface="+mn-ea"/>
                <a:cs typeface="+mn-cs"/>
              </a:defRPr>
            </a:lvl7pPr>
            <a:lvl8pPr marL="4481017" indent="-298734" algn="l" defTabSz="597469" rtl="0" eaLnBrk="1" latinLnBrk="0" hangingPunct="1">
              <a:spcBef>
                <a:spcPct val="20000"/>
              </a:spcBef>
              <a:buFont typeface="Arial"/>
              <a:buChar char="•"/>
              <a:defRPr sz="2614" kern="1200">
                <a:solidFill>
                  <a:schemeClr val="tx1"/>
                </a:solidFill>
                <a:latin typeface="+mn-lt"/>
                <a:ea typeface="+mn-ea"/>
                <a:cs typeface="+mn-cs"/>
              </a:defRPr>
            </a:lvl8pPr>
            <a:lvl9pPr marL="5078486" indent="-298734" algn="l" defTabSz="597469" rtl="0" eaLnBrk="1" latinLnBrk="0" hangingPunct="1">
              <a:spcBef>
                <a:spcPct val="20000"/>
              </a:spcBef>
              <a:buFont typeface="Arial"/>
              <a:buChar char="•"/>
              <a:defRPr sz="2614" kern="1200">
                <a:solidFill>
                  <a:schemeClr val="tx1"/>
                </a:solidFill>
                <a:latin typeface="+mn-lt"/>
                <a:ea typeface="+mn-ea"/>
                <a:cs typeface="+mn-cs"/>
              </a:defRPr>
            </a:lvl9pPr>
          </a:lstStyle>
          <a:p>
            <a:pPr marL="0" indent="0">
              <a:buNone/>
            </a:pPr>
            <a:r>
              <a:rPr lang="de-DE" dirty="0">
                <a:latin typeface="Arial" panose="020B0604020202020204" pitchFamily="34" charset="0"/>
                <a:cs typeface="Arial" panose="020B0604020202020204" pitchFamily="34" charset="0"/>
              </a:rPr>
              <a:t>Ihr Logo</a:t>
            </a:r>
          </a:p>
        </p:txBody>
      </p:sp>
    </p:spTree>
    <p:extLst>
      <p:ext uri="{BB962C8B-B14F-4D97-AF65-F5344CB8AC3E}">
        <p14:creationId xmlns:p14="http://schemas.microsoft.com/office/powerpoint/2010/main" val="1506468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TBTACCENT" val="Accent2ColorBoldText"/>
  <p:tag name="THINKCELLPRESENTATIONDONOTDELETE" val="&lt;?xml version=&quot;1.0&quot; encoding=&quot;UTF-16&quot; standalone=&quot;yes&quot;?&gt;&lt;root reqver=&quot;25060&quot;&gt;&lt;version val=&quot;2799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U2bkMwPZxpperNgXx6Lpg"/>
</p:tagLst>
</file>

<file path=ppt/tags/tag13.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ODtuM0MDgIU0HZMjwpP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I_rw4aEelQJMPTKE.ty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jKA4VzuArh8fNFfQ3ul1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U2bkMwPZxpperNgXx6Lpg"/>
</p:tagLst>
</file>

<file path=ppt/theme/theme1.xml><?xml version="1.0" encoding="utf-8"?>
<a:theme xmlns:a="http://schemas.openxmlformats.org/drawingml/2006/main" name="Office-Design">
  <a:themeElements>
    <a:clrScheme name="thinksurance_new">
      <a:dk1>
        <a:sysClr val="windowText" lastClr="000000"/>
      </a:dk1>
      <a:lt1>
        <a:sysClr val="window" lastClr="FFFFFF"/>
      </a:lt1>
      <a:dk2>
        <a:srgbClr val="252E32"/>
      </a:dk2>
      <a:lt2>
        <a:srgbClr val="F8F8F8"/>
      </a:lt2>
      <a:accent1>
        <a:srgbClr val="3B454B"/>
      </a:accent1>
      <a:accent2>
        <a:srgbClr val="004F7C"/>
      </a:accent2>
      <a:accent3>
        <a:srgbClr val="78BEE6"/>
      </a:accent3>
      <a:accent4>
        <a:srgbClr val="A1DAF8"/>
      </a:accent4>
      <a:accent5>
        <a:srgbClr val="E8E100"/>
      </a:accent5>
      <a:accent6>
        <a:srgbClr val="C4C7CA"/>
      </a:accent6>
      <a:hlink>
        <a:srgbClr val="A1DAF8"/>
      </a:hlink>
      <a:folHlink>
        <a:srgbClr val="E8E100"/>
      </a:folHlink>
    </a:clrScheme>
    <a:fontScheme name="TS_temp2">
      <a:majorFont>
        <a:latin typeface="Titillium Web"/>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solidFill>
            <a:schemeClr val="accent2"/>
          </a:solidFill>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noFill/>
        <a:ln w="19050">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t" anchorCtr="0" compatLnSpc="1">
        <a:prstTxWarp prst="textNoShape">
          <a:avLst/>
        </a:prstTxWarp>
        <a:spAutoFit/>
      </a:bodyPr>
      <a:lstStyle>
        <a:defPPr indent="-180000" algn="l">
          <a:spcBef>
            <a:spcPts val="600"/>
          </a:spcBef>
          <a:defRPr sz="1200"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FE84922A8982441B19EB3F7A0E881F2" ma:contentTypeVersion="12" ma:contentTypeDescription="Ein neues Dokument erstellen." ma:contentTypeScope="" ma:versionID="1a5f22f4389a86382f5d5c3ef6091883">
  <xsd:schema xmlns:xsd="http://www.w3.org/2001/XMLSchema" xmlns:xs="http://www.w3.org/2001/XMLSchema" xmlns:p="http://schemas.microsoft.com/office/2006/metadata/properties" xmlns:ns3="e5ad54d2-c035-4a4e-b504-00ba5d4afeae" xmlns:ns4="c35e8731-684f-4780-a5a9-bcf1c2449e54" targetNamespace="http://schemas.microsoft.com/office/2006/metadata/properties" ma:root="true" ma:fieldsID="2237d97e79e7529b06e973ffec0620d8" ns3:_="" ns4:_="">
    <xsd:import namespace="e5ad54d2-c035-4a4e-b504-00ba5d4afeae"/>
    <xsd:import namespace="c35e8731-684f-4780-a5a9-bcf1c2449e5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d54d2-c035-4a4e-b504-00ba5d4afeae"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5e8731-684f-4780-a5a9-bcf1c2449e5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756BD-B3AA-4E5C-A3E6-B47943E17033}">
  <ds:schemaRefs>
    <ds:schemaRef ds:uri="c35e8731-684f-4780-a5a9-bcf1c2449e54"/>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terms/"/>
    <ds:schemaRef ds:uri="http://www.w3.org/XML/1998/namespace"/>
    <ds:schemaRef ds:uri="e5ad54d2-c035-4a4e-b504-00ba5d4afea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FF7C6713-8ECC-4B39-BE19-B9F702639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d54d2-c035-4a4e-b504-00ba5d4afeae"/>
    <ds:schemaRef ds:uri="c35e8731-684f-4780-a5a9-bcf1c2449e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4816BB-E8BC-447F-A17B-CB379C60D6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462</Words>
  <Application>Microsoft Office PowerPoint</Application>
  <PresentationFormat>Benutzerdefiniert</PresentationFormat>
  <Paragraphs>78</Paragraphs>
  <Slides>8</Slides>
  <Notes>6</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5" baseType="lpstr">
      <vt:lpstr>Arial</vt:lpstr>
      <vt:lpstr>Calibri</vt:lpstr>
      <vt:lpstr>Inter</vt:lpstr>
      <vt:lpstr>Open Sans</vt:lpstr>
      <vt:lpstr>Titillium Web</vt:lpstr>
      <vt:lpstr>Office-Design</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Thinksurance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Christopher Leifeld</dc:creator>
  <cp:lastModifiedBy>Christoph Daniel</cp:lastModifiedBy>
  <cp:revision>621</cp:revision>
  <cp:lastPrinted>2019-08-23T17:00:43Z</cp:lastPrinted>
  <dcterms:created xsi:type="dcterms:W3CDTF">2019-04-23T10:42:14Z</dcterms:created>
  <dcterms:modified xsi:type="dcterms:W3CDTF">2021-12-10T11:21:53Z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0x0101007FE84922A8982441B19EB3F7A0E881F2</vt:lpwstr>
  </property>
</Properties>
</file>